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19" r:id="rId2"/>
    <p:sldId id="533" r:id="rId3"/>
    <p:sldId id="534" r:id="rId4"/>
    <p:sldId id="545" r:id="rId5"/>
    <p:sldId id="546" r:id="rId6"/>
    <p:sldId id="538" r:id="rId7"/>
    <p:sldId id="537" r:id="rId8"/>
    <p:sldId id="540" r:id="rId9"/>
    <p:sldId id="521" r:id="rId10"/>
    <p:sldId id="541" r:id="rId11"/>
    <p:sldId id="542" r:id="rId12"/>
    <p:sldId id="543" r:id="rId13"/>
    <p:sldId id="524" r:id="rId14"/>
    <p:sldId id="527" r:id="rId15"/>
    <p:sldId id="532" r:id="rId16"/>
    <p:sldId id="528" r:id="rId17"/>
    <p:sldId id="544" r:id="rId18"/>
    <p:sldId id="520" r:id="rId19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L" initials="DIL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D7FF"/>
    <a:srgbClr val="003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4823EC-6E36-42BA-AFAE-7A4E86D8C2F1}" v="12" dt="2022-05-02T15:01:32.740"/>
    <p1510:client id="{7589296B-86E2-4854-81F0-1803A705B189}" v="3" dt="2022-05-01T11:15:58.0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8" autoAdjust="0"/>
    <p:restoredTop sz="86211" autoAdjust="0"/>
  </p:normalViewPr>
  <p:slideViewPr>
    <p:cSldViewPr showGuides="1">
      <p:cViewPr varScale="1">
        <p:scale>
          <a:sx n="112" d="100"/>
          <a:sy n="112" d="100"/>
        </p:scale>
        <p:origin x="175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9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 Dimitrios Linardatos" userId="a79b37c67ae7d1c2" providerId="Windows Live" clId="Web-{7589296B-86E2-4854-81F0-1803A705B189}"/>
    <pc:docChg chg="modSld">
      <pc:chgData name="Dr. Dimitrios Linardatos" userId="a79b37c67ae7d1c2" providerId="Windows Live" clId="Web-{7589296B-86E2-4854-81F0-1803A705B189}" dt="2022-05-01T11:15:58.027" v="2" actId="20577"/>
      <pc:docMkLst>
        <pc:docMk/>
      </pc:docMkLst>
      <pc:sldChg chg="modSp">
        <pc:chgData name="Dr. Dimitrios Linardatos" userId="a79b37c67ae7d1c2" providerId="Windows Live" clId="Web-{7589296B-86E2-4854-81F0-1803A705B189}" dt="2022-05-01T11:15:58.027" v="2" actId="20577"/>
        <pc:sldMkLst>
          <pc:docMk/>
          <pc:sldMk cId="1447465132" sldId="528"/>
        </pc:sldMkLst>
        <pc:spChg chg="mod">
          <ac:chgData name="Dr. Dimitrios Linardatos" userId="a79b37c67ae7d1c2" providerId="Windows Live" clId="Web-{7589296B-86E2-4854-81F0-1803A705B189}" dt="2022-05-01T11:15:58.027" v="2" actId="20577"/>
          <ac:spMkLst>
            <pc:docMk/>
            <pc:sldMk cId="1447465132" sldId="528"/>
            <ac:spMk id="5" creationId="{AC40F677-B47D-4382-BC3E-2CB8C32D69D2}"/>
          </ac:spMkLst>
        </pc:spChg>
      </pc:sldChg>
    </pc:docChg>
  </pc:docChgLst>
  <pc:docChgLst>
    <pc:chgData name="Dr. Dimitrios Linardatos" userId="a79b37c67ae7d1c2" providerId="LiveId" clId="{902B84B7-3A2A-4659-A67A-56FA3312BA4A}"/>
    <pc:docChg chg="undo redo custSel addSld delSld modSld sldOrd">
      <pc:chgData name="Dr. Dimitrios Linardatos" userId="a79b37c67ae7d1c2" providerId="LiveId" clId="{902B84B7-3A2A-4659-A67A-56FA3312BA4A}" dt="2022-04-02T06:42:45.247" v="6710" actId="20577"/>
      <pc:docMkLst>
        <pc:docMk/>
      </pc:docMkLst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702407393" sldId="283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1228867863" sldId="287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2483778927" sldId="289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240362575" sldId="292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887796578" sldId="295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4045133091" sldId="306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2333220781" sldId="308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863044061" sldId="309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1058114066" sldId="310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383616309" sldId="311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020323235" sldId="312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675563528" sldId="313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1334334880" sldId="314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508783056" sldId="315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1484635660" sldId="316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4185813581" sldId="317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577058705" sldId="319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857844911" sldId="320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218533894" sldId="321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242542124" sldId="322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2355072969" sldId="323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2175217657" sldId="324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57655666" sldId="325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224715613" sldId="339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1381741039" sldId="340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1475027245" sldId="344"/>
        </pc:sldMkLst>
      </pc:sldChg>
      <pc:sldChg chg="modSp mod">
        <pc:chgData name="Dr. Dimitrios Linardatos" userId="a79b37c67ae7d1c2" providerId="LiveId" clId="{902B84B7-3A2A-4659-A67A-56FA3312BA4A}" dt="2022-03-26T08:31:14.135" v="132" actId="20577"/>
        <pc:sldMkLst>
          <pc:docMk/>
          <pc:sldMk cId="3704599452" sldId="519"/>
        </pc:sldMkLst>
        <pc:spChg chg="mod">
          <ac:chgData name="Dr. Dimitrios Linardatos" userId="a79b37c67ae7d1c2" providerId="LiveId" clId="{902B84B7-3A2A-4659-A67A-56FA3312BA4A}" dt="2022-03-26T08:30:21.345" v="59" actId="404"/>
          <ac:spMkLst>
            <pc:docMk/>
            <pc:sldMk cId="3704599452" sldId="519"/>
            <ac:spMk id="5" creationId="{54A496DC-C439-E046-BB02-86CC2B14FC55}"/>
          </ac:spMkLst>
        </pc:spChg>
        <pc:spChg chg="mod">
          <ac:chgData name="Dr. Dimitrios Linardatos" userId="a79b37c67ae7d1c2" providerId="LiveId" clId="{902B84B7-3A2A-4659-A67A-56FA3312BA4A}" dt="2022-03-26T08:31:14.135" v="132" actId="20577"/>
          <ac:spMkLst>
            <pc:docMk/>
            <pc:sldMk cId="3704599452" sldId="519"/>
            <ac:spMk id="7" creationId="{00000000-0000-0000-0000-000000000000}"/>
          </ac:spMkLst>
        </pc:spChg>
      </pc:sldChg>
      <pc:sldChg chg="modSp mod">
        <pc:chgData name="Dr. Dimitrios Linardatos" userId="a79b37c67ae7d1c2" providerId="LiveId" clId="{902B84B7-3A2A-4659-A67A-56FA3312BA4A}" dt="2022-04-02T06:42:45.247" v="6710" actId="20577"/>
        <pc:sldMkLst>
          <pc:docMk/>
          <pc:sldMk cId="601876768" sldId="520"/>
        </pc:sldMkLst>
        <pc:spChg chg="mod">
          <ac:chgData name="Dr. Dimitrios Linardatos" userId="a79b37c67ae7d1c2" providerId="LiveId" clId="{902B84B7-3A2A-4659-A67A-56FA3312BA4A}" dt="2022-04-02T06:42:45.247" v="6710" actId="20577"/>
          <ac:spMkLst>
            <pc:docMk/>
            <pc:sldMk cId="601876768" sldId="520"/>
            <ac:spMk id="3" creationId="{00000000-0000-0000-0000-000000000000}"/>
          </ac:spMkLst>
        </pc:spChg>
      </pc:sldChg>
      <pc:sldChg chg="modSp new mod modNotesTx">
        <pc:chgData name="Dr. Dimitrios Linardatos" userId="a79b37c67ae7d1c2" providerId="LiveId" clId="{902B84B7-3A2A-4659-A67A-56FA3312BA4A}" dt="2022-03-30T10:43:48.468" v="5395" actId="20577"/>
        <pc:sldMkLst>
          <pc:docMk/>
          <pc:sldMk cId="1336414274" sldId="521"/>
        </pc:sldMkLst>
        <pc:spChg chg="mod">
          <ac:chgData name="Dr. Dimitrios Linardatos" userId="a79b37c67ae7d1c2" providerId="LiveId" clId="{902B84B7-3A2A-4659-A67A-56FA3312BA4A}" dt="2022-03-27T08:00:40.957" v="1378" actId="20577"/>
          <ac:spMkLst>
            <pc:docMk/>
            <pc:sldMk cId="1336414274" sldId="521"/>
            <ac:spMk id="2" creationId="{6487CA8D-08E7-456D-97C4-50C12EA60459}"/>
          </ac:spMkLst>
        </pc:spChg>
        <pc:spChg chg="mod">
          <ac:chgData name="Dr. Dimitrios Linardatos" userId="a79b37c67ae7d1c2" providerId="LiveId" clId="{902B84B7-3A2A-4659-A67A-56FA3312BA4A}" dt="2022-03-30T10:43:48.468" v="5395" actId="20577"/>
          <ac:spMkLst>
            <pc:docMk/>
            <pc:sldMk cId="1336414274" sldId="521"/>
            <ac:spMk id="5" creationId="{649CD6C2-8FDE-4650-AA6B-6C53FFB9B894}"/>
          </ac:spMkLst>
        </pc:spChg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726860642" sldId="521"/>
        </pc:sldMkLst>
      </pc:sldChg>
      <pc:sldChg chg="modSp new mod modNotesTx">
        <pc:chgData name="Dr. Dimitrios Linardatos" userId="a79b37c67ae7d1c2" providerId="LiveId" clId="{902B84B7-3A2A-4659-A67A-56FA3312BA4A}" dt="2022-03-27T09:38:58.613" v="3611" actId="20577"/>
        <pc:sldMkLst>
          <pc:docMk/>
          <pc:sldMk cId="1564930628" sldId="522"/>
        </pc:sldMkLst>
        <pc:spChg chg="mod">
          <ac:chgData name="Dr. Dimitrios Linardatos" userId="a79b37c67ae7d1c2" providerId="LiveId" clId="{902B84B7-3A2A-4659-A67A-56FA3312BA4A}" dt="2022-03-27T09:00:52.947" v="2589" actId="20577"/>
          <ac:spMkLst>
            <pc:docMk/>
            <pc:sldMk cId="1564930628" sldId="522"/>
            <ac:spMk id="2" creationId="{A11836C2-965A-49D5-A2CA-77BA0213C462}"/>
          </ac:spMkLst>
        </pc:spChg>
        <pc:spChg chg="mod">
          <ac:chgData name="Dr. Dimitrios Linardatos" userId="a79b37c67ae7d1c2" providerId="LiveId" clId="{902B84B7-3A2A-4659-A67A-56FA3312BA4A}" dt="2022-03-27T09:38:58.613" v="3611" actId="20577"/>
          <ac:spMkLst>
            <pc:docMk/>
            <pc:sldMk cId="1564930628" sldId="522"/>
            <ac:spMk id="5" creationId="{8FCF3494-5B1C-43E3-907E-38394805C1A6}"/>
          </ac:spMkLst>
        </pc:spChg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1937629352" sldId="522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269164294" sldId="523"/>
        </pc:sldMkLst>
      </pc:sldChg>
      <pc:sldChg chg="modSp new mod">
        <pc:chgData name="Dr. Dimitrios Linardatos" userId="a79b37c67ae7d1c2" providerId="LiveId" clId="{902B84B7-3A2A-4659-A67A-56FA3312BA4A}" dt="2022-03-30T14:53:38.478" v="6629" actId="20577"/>
        <pc:sldMkLst>
          <pc:docMk/>
          <pc:sldMk cId="3489567364" sldId="523"/>
        </pc:sldMkLst>
        <pc:spChg chg="mod">
          <ac:chgData name="Dr. Dimitrios Linardatos" userId="a79b37c67ae7d1c2" providerId="LiveId" clId="{902B84B7-3A2A-4659-A67A-56FA3312BA4A}" dt="2022-03-26T08:33:07.769" v="190" actId="20577"/>
          <ac:spMkLst>
            <pc:docMk/>
            <pc:sldMk cId="3489567364" sldId="523"/>
            <ac:spMk id="2" creationId="{5410D0D1-0631-4095-A349-B23694B5598B}"/>
          </ac:spMkLst>
        </pc:spChg>
        <pc:spChg chg="mod">
          <ac:chgData name="Dr. Dimitrios Linardatos" userId="a79b37c67ae7d1c2" providerId="LiveId" clId="{902B84B7-3A2A-4659-A67A-56FA3312BA4A}" dt="2022-03-30T14:53:38.478" v="6629" actId="20577"/>
          <ac:spMkLst>
            <pc:docMk/>
            <pc:sldMk cId="3489567364" sldId="523"/>
            <ac:spMk id="5" creationId="{90A1EC36-8CEA-4ED9-94D0-EA983A4A052F}"/>
          </ac:spMkLst>
        </pc:spChg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34954568" sldId="524"/>
        </pc:sldMkLst>
      </pc:sldChg>
      <pc:sldChg chg="modSp add mod ord modAnim">
        <pc:chgData name="Dr. Dimitrios Linardatos" userId="a79b37c67ae7d1c2" providerId="LiveId" clId="{902B84B7-3A2A-4659-A67A-56FA3312BA4A}" dt="2022-04-02T06:01:20.478" v="6678"/>
        <pc:sldMkLst>
          <pc:docMk/>
          <pc:sldMk cId="1090967156" sldId="524"/>
        </pc:sldMkLst>
        <pc:spChg chg="mod">
          <ac:chgData name="Dr. Dimitrios Linardatos" userId="a79b37c67ae7d1c2" providerId="LiveId" clId="{902B84B7-3A2A-4659-A67A-56FA3312BA4A}" dt="2022-03-30T08:06:17.752" v="5045" actId="14100"/>
          <ac:spMkLst>
            <pc:docMk/>
            <pc:sldMk cId="1090967156" sldId="524"/>
            <ac:spMk id="6" creationId="{B7CFCE86-E38B-417D-B612-BA890B17AA74}"/>
          </ac:spMkLst>
        </pc:spChg>
      </pc:sldChg>
      <pc:sldChg chg="addSp delSp modSp new del mod modAnim">
        <pc:chgData name="Dr. Dimitrios Linardatos" userId="a79b37c67ae7d1c2" providerId="LiveId" clId="{902B84B7-3A2A-4659-A67A-56FA3312BA4A}" dt="2022-03-30T06:17:14.522" v="4737" actId="2696"/>
        <pc:sldMkLst>
          <pc:docMk/>
          <pc:sldMk cId="2596963940" sldId="524"/>
        </pc:sldMkLst>
        <pc:spChg chg="mod">
          <ac:chgData name="Dr. Dimitrios Linardatos" userId="a79b37c67ae7d1c2" providerId="LiveId" clId="{902B84B7-3A2A-4659-A67A-56FA3312BA4A}" dt="2022-03-27T07:41:20.377" v="643" actId="20577"/>
          <ac:spMkLst>
            <pc:docMk/>
            <pc:sldMk cId="2596963940" sldId="524"/>
            <ac:spMk id="2" creationId="{EE348745-D6FF-436B-B779-87B0091061A5}"/>
          </ac:spMkLst>
        </pc:spChg>
        <pc:spChg chg="add mod">
          <ac:chgData name="Dr. Dimitrios Linardatos" userId="a79b37c67ae7d1c2" providerId="LiveId" clId="{902B84B7-3A2A-4659-A67A-56FA3312BA4A}" dt="2022-03-29T17:41:22.097" v="4629" actId="1037"/>
          <ac:spMkLst>
            <pc:docMk/>
            <pc:sldMk cId="2596963940" sldId="524"/>
            <ac:spMk id="5" creationId="{09731A84-3684-42E8-AB1F-92A3DD8E34A2}"/>
          </ac:spMkLst>
        </pc:spChg>
        <pc:spChg chg="del">
          <ac:chgData name="Dr. Dimitrios Linardatos" userId="a79b37c67ae7d1c2" providerId="LiveId" clId="{902B84B7-3A2A-4659-A67A-56FA3312BA4A}" dt="2022-03-27T07:33:02.887" v="266"/>
          <ac:spMkLst>
            <pc:docMk/>
            <pc:sldMk cId="2596963940" sldId="524"/>
            <ac:spMk id="5" creationId="{57A7A6A8-2CC7-47A7-8572-BF76B9186029}"/>
          </ac:spMkLst>
        </pc:spChg>
        <pc:spChg chg="add mod">
          <ac:chgData name="Dr. Dimitrios Linardatos" userId="a79b37c67ae7d1c2" providerId="LiveId" clId="{902B84B7-3A2A-4659-A67A-56FA3312BA4A}" dt="2022-03-29T17:41:51.091" v="4654" actId="1076"/>
          <ac:spMkLst>
            <pc:docMk/>
            <pc:sldMk cId="2596963940" sldId="524"/>
            <ac:spMk id="6" creationId="{B7CFCE86-E38B-417D-B612-BA890B17AA74}"/>
          </ac:spMkLst>
        </pc:spChg>
        <pc:spChg chg="mod">
          <ac:chgData name="Dr. Dimitrios Linardatos" userId="a79b37c67ae7d1c2" providerId="LiveId" clId="{902B84B7-3A2A-4659-A67A-56FA3312BA4A}" dt="2022-03-27T07:30:41.246" v="192"/>
          <ac:spMkLst>
            <pc:docMk/>
            <pc:sldMk cId="2596963940" sldId="524"/>
            <ac:spMk id="7" creationId="{E5972A53-6CB2-44D5-84F7-438217331BB1}"/>
          </ac:spMkLst>
        </pc:spChg>
        <pc:spChg chg="mod">
          <ac:chgData name="Dr. Dimitrios Linardatos" userId="a79b37c67ae7d1c2" providerId="LiveId" clId="{902B84B7-3A2A-4659-A67A-56FA3312BA4A}" dt="2022-03-27T07:30:41.246" v="192"/>
          <ac:spMkLst>
            <pc:docMk/>
            <pc:sldMk cId="2596963940" sldId="524"/>
            <ac:spMk id="8" creationId="{BDFEE8E5-6946-49D9-ADFA-896A8FE5DEB9}"/>
          </ac:spMkLst>
        </pc:spChg>
        <pc:spChg chg="mod">
          <ac:chgData name="Dr. Dimitrios Linardatos" userId="a79b37c67ae7d1c2" providerId="LiveId" clId="{902B84B7-3A2A-4659-A67A-56FA3312BA4A}" dt="2022-03-27T07:31:01.942" v="198"/>
          <ac:spMkLst>
            <pc:docMk/>
            <pc:sldMk cId="2596963940" sldId="524"/>
            <ac:spMk id="10" creationId="{BF2CD818-CD94-47A4-8532-ABF6592E32A3}"/>
          </ac:spMkLst>
        </pc:spChg>
        <pc:spChg chg="mod">
          <ac:chgData name="Dr. Dimitrios Linardatos" userId="a79b37c67ae7d1c2" providerId="LiveId" clId="{902B84B7-3A2A-4659-A67A-56FA3312BA4A}" dt="2022-03-27T07:31:01.942" v="198"/>
          <ac:spMkLst>
            <pc:docMk/>
            <pc:sldMk cId="2596963940" sldId="524"/>
            <ac:spMk id="11" creationId="{9BE313DD-AF7D-44D5-A3D8-6EB6478FFC40}"/>
          </ac:spMkLst>
        </pc:spChg>
        <pc:spChg chg="mod">
          <ac:chgData name="Dr. Dimitrios Linardatos" userId="a79b37c67ae7d1c2" providerId="LiveId" clId="{902B84B7-3A2A-4659-A67A-56FA3312BA4A}" dt="2022-03-27T07:31:01.942" v="198"/>
          <ac:spMkLst>
            <pc:docMk/>
            <pc:sldMk cId="2596963940" sldId="524"/>
            <ac:spMk id="13" creationId="{3435EB37-A9F4-40B3-B9A3-74FF85A4D129}"/>
          </ac:spMkLst>
        </pc:spChg>
        <pc:spChg chg="mod">
          <ac:chgData name="Dr. Dimitrios Linardatos" userId="a79b37c67ae7d1c2" providerId="LiveId" clId="{902B84B7-3A2A-4659-A67A-56FA3312BA4A}" dt="2022-03-27T07:31:01.942" v="198"/>
          <ac:spMkLst>
            <pc:docMk/>
            <pc:sldMk cId="2596963940" sldId="524"/>
            <ac:spMk id="14" creationId="{691F9C4D-9711-497C-A41A-3E525F65EF0F}"/>
          </ac:spMkLst>
        </pc:spChg>
        <pc:spChg chg="mod">
          <ac:chgData name="Dr. Dimitrios Linardatos" userId="a79b37c67ae7d1c2" providerId="LiveId" clId="{902B84B7-3A2A-4659-A67A-56FA3312BA4A}" dt="2022-03-27T07:31:01.942" v="198"/>
          <ac:spMkLst>
            <pc:docMk/>
            <pc:sldMk cId="2596963940" sldId="524"/>
            <ac:spMk id="15" creationId="{B5FC075A-44BC-4837-84A2-1E435AADAE30}"/>
          </ac:spMkLst>
        </pc:spChg>
        <pc:spChg chg="mod">
          <ac:chgData name="Dr. Dimitrios Linardatos" userId="a79b37c67ae7d1c2" providerId="LiveId" clId="{902B84B7-3A2A-4659-A67A-56FA3312BA4A}" dt="2022-03-27T07:31:01.942" v="198"/>
          <ac:spMkLst>
            <pc:docMk/>
            <pc:sldMk cId="2596963940" sldId="524"/>
            <ac:spMk id="16" creationId="{18882C09-60CB-4AB4-8AA1-92F4E67F902C}"/>
          </ac:spMkLst>
        </pc:spChg>
        <pc:spChg chg="mod">
          <ac:chgData name="Dr. Dimitrios Linardatos" userId="a79b37c67ae7d1c2" providerId="LiveId" clId="{902B84B7-3A2A-4659-A67A-56FA3312BA4A}" dt="2022-03-27T07:31:01.942" v="198"/>
          <ac:spMkLst>
            <pc:docMk/>
            <pc:sldMk cId="2596963940" sldId="524"/>
            <ac:spMk id="17" creationId="{FE227188-0FB3-4BA2-9868-9322EC665132}"/>
          </ac:spMkLst>
        </pc:spChg>
        <pc:spChg chg="add del mod">
          <ac:chgData name="Dr. Dimitrios Linardatos" userId="a79b37c67ae7d1c2" providerId="LiveId" clId="{902B84B7-3A2A-4659-A67A-56FA3312BA4A}" dt="2022-03-27T07:32:58.140" v="261"/>
          <ac:spMkLst>
            <pc:docMk/>
            <pc:sldMk cId="2596963940" sldId="524"/>
            <ac:spMk id="19" creationId="{5F881977-F348-4831-98F5-A6BB9A5FE299}"/>
          </ac:spMkLst>
        </pc:spChg>
        <pc:spChg chg="add del mod">
          <ac:chgData name="Dr. Dimitrios Linardatos" userId="a79b37c67ae7d1c2" providerId="LiveId" clId="{902B84B7-3A2A-4659-A67A-56FA3312BA4A}" dt="2022-03-27T07:33:02.887" v="265"/>
          <ac:spMkLst>
            <pc:docMk/>
            <pc:sldMk cId="2596963940" sldId="524"/>
            <ac:spMk id="21" creationId="{499FC6D3-B71F-4CCB-A122-29908B340AF2}"/>
          </ac:spMkLst>
        </pc:spChg>
        <pc:spChg chg="add del mod">
          <ac:chgData name="Dr. Dimitrios Linardatos" userId="a79b37c67ae7d1c2" providerId="LiveId" clId="{902B84B7-3A2A-4659-A67A-56FA3312BA4A}" dt="2022-03-27T07:34:08.796" v="378" actId="478"/>
          <ac:spMkLst>
            <pc:docMk/>
            <pc:sldMk cId="2596963940" sldId="524"/>
            <ac:spMk id="26" creationId="{1525BE2D-30A8-4B3E-9F05-F4DBFDF34192}"/>
          </ac:spMkLst>
        </pc:spChg>
        <pc:grpChg chg="add del mod">
          <ac:chgData name="Dr. Dimitrios Linardatos" userId="a79b37c67ae7d1c2" providerId="LiveId" clId="{902B84B7-3A2A-4659-A67A-56FA3312BA4A}" dt="2022-03-27T07:31:01.565" v="197" actId="478"/>
          <ac:grpSpMkLst>
            <pc:docMk/>
            <pc:sldMk cId="2596963940" sldId="524"/>
            <ac:grpSpMk id="6" creationId="{DAD84B10-62E2-4E0F-9159-4EF85D09740C}"/>
          </ac:grpSpMkLst>
        </pc:grpChg>
        <pc:grpChg chg="add del mod">
          <ac:chgData name="Dr. Dimitrios Linardatos" userId="a79b37c67ae7d1c2" providerId="LiveId" clId="{902B84B7-3A2A-4659-A67A-56FA3312BA4A}" dt="2022-03-27T07:31:04.994" v="201"/>
          <ac:grpSpMkLst>
            <pc:docMk/>
            <pc:sldMk cId="2596963940" sldId="524"/>
            <ac:grpSpMk id="9" creationId="{DF884836-849A-4C50-BA26-E6CDDB311D25}"/>
          </ac:grpSpMkLst>
        </pc:grpChg>
        <pc:grpChg chg="add del mod">
          <ac:chgData name="Dr. Dimitrios Linardatos" userId="a79b37c67ae7d1c2" providerId="LiveId" clId="{902B84B7-3A2A-4659-A67A-56FA3312BA4A}" dt="2022-03-27T07:31:04.994" v="201"/>
          <ac:grpSpMkLst>
            <pc:docMk/>
            <pc:sldMk cId="2596963940" sldId="524"/>
            <ac:grpSpMk id="12" creationId="{CB8A58E3-8452-47BE-947E-276066FB239A}"/>
          </ac:grpSpMkLst>
        </pc:grpChg>
        <pc:graphicFrameChg chg="add mod modGraphic">
          <ac:chgData name="Dr. Dimitrios Linardatos" userId="a79b37c67ae7d1c2" providerId="LiveId" clId="{902B84B7-3A2A-4659-A67A-56FA3312BA4A}" dt="2022-03-29T17:43:31.460" v="4660" actId="1038"/>
          <ac:graphicFrameMkLst>
            <pc:docMk/>
            <pc:sldMk cId="2596963940" sldId="524"/>
            <ac:graphicFrameMk id="24" creationId="{9CA754C0-B726-46F4-92E7-E58E9011623A}"/>
          </ac:graphicFrameMkLst>
        </pc:graphicFrameChg>
        <pc:picChg chg="add del mod">
          <ac:chgData name="Dr. Dimitrios Linardatos" userId="a79b37c67ae7d1c2" providerId="LiveId" clId="{902B84B7-3A2A-4659-A67A-56FA3312BA4A}" dt="2022-03-27T07:33:55.841" v="376" actId="478"/>
          <ac:picMkLst>
            <pc:docMk/>
            <pc:sldMk cId="2596963940" sldId="524"/>
            <ac:picMk id="18" creationId="{0876B543-B6F9-4AC9-927A-48FFD6BE179A}"/>
          </ac:picMkLst>
        </pc:picChg>
        <pc:picChg chg="add del mod">
          <ac:chgData name="Dr. Dimitrios Linardatos" userId="a79b37c67ae7d1c2" providerId="LiveId" clId="{902B84B7-3A2A-4659-A67A-56FA3312BA4A}" dt="2022-03-27T07:33:55.841" v="376" actId="478"/>
          <ac:picMkLst>
            <pc:docMk/>
            <pc:sldMk cId="2596963940" sldId="524"/>
            <ac:picMk id="23" creationId="{F984D7FA-7F72-471C-BBEB-7640BAF09E92}"/>
          </ac:picMkLst>
        </pc:picChg>
        <pc:cxnChg chg="add del mod">
          <ac:chgData name="Dr. Dimitrios Linardatos" userId="a79b37c67ae7d1c2" providerId="LiveId" clId="{902B84B7-3A2A-4659-A67A-56FA3312BA4A}" dt="2022-03-27T07:32:58.140" v="261"/>
          <ac:cxnSpMkLst>
            <pc:docMk/>
            <pc:sldMk cId="2596963940" sldId="524"/>
            <ac:cxnSpMk id="20" creationId="{C95DB715-0FC4-4246-8752-82D9D912AAE8}"/>
          </ac:cxnSpMkLst>
        </pc:cxnChg>
        <pc:cxnChg chg="add del mod">
          <ac:chgData name="Dr. Dimitrios Linardatos" userId="a79b37c67ae7d1c2" providerId="LiveId" clId="{902B84B7-3A2A-4659-A67A-56FA3312BA4A}" dt="2022-03-27T07:33:02.887" v="265"/>
          <ac:cxnSpMkLst>
            <pc:docMk/>
            <pc:sldMk cId="2596963940" sldId="524"/>
            <ac:cxnSpMk id="22" creationId="{71117642-73CC-4BFD-93D1-23381DABB37F}"/>
          </ac:cxnSpMkLst>
        </pc:cxnChg>
      </pc:sldChg>
      <pc:sldChg chg="addSp delSp modSp new mod modNotesTx">
        <pc:chgData name="Dr. Dimitrios Linardatos" userId="a79b37c67ae7d1c2" providerId="LiveId" clId="{902B84B7-3A2A-4659-A67A-56FA3312BA4A}" dt="2022-03-30T08:09:19.542" v="5116" actId="20577"/>
        <pc:sldMkLst>
          <pc:docMk/>
          <pc:sldMk cId="3471551692" sldId="525"/>
        </pc:sldMkLst>
        <pc:spChg chg="mod">
          <ac:chgData name="Dr. Dimitrios Linardatos" userId="a79b37c67ae7d1c2" providerId="LiveId" clId="{902B84B7-3A2A-4659-A67A-56FA3312BA4A}" dt="2022-03-27T07:45:55.940" v="827" actId="20577"/>
          <ac:spMkLst>
            <pc:docMk/>
            <pc:sldMk cId="3471551692" sldId="525"/>
            <ac:spMk id="2" creationId="{FEED98DA-6765-4EED-9C01-0A2A22D3093C}"/>
          </ac:spMkLst>
        </pc:spChg>
        <pc:spChg chg="mod">
          <ac:chgData name="Dr. Dimitrios Linardatos" userId="a79b37c67ae7d1c2" providerId="LiveId" clId="{902B84B7-3A2A-4659-A67A-56FA3312BA4A}" dt="2022-03-30T08:09:19.542" v="5116" actId="20577"/>
          <ac:spMkLst>
            <pc:docMk/>
            <pc:sldMk cId="3471551692" sldId="525"/>
            <ac:spMk id="5" creationId="{ECF16CCE-3BC1-4F70-9577-C6D317EB7048}"/>
          </ac:spMkLst>
        </pc:spChg>
        <pc:picChg chg="add del mod">
          <ac:chgData name="Dr. Dimitrios Linardatos" userId="a79b37c67ae7d1c2" providerId="LiveId" clId="{902B84B7-3A2A-4659-A67A-56FA3312BA4A}" dt="2022-03-27T07:51:25.304" v="890" actId="21"/>
          <ac:picMkLst>
            <pc:docMk/>
            <pc:sldMk cId="3471551692" sldId="525"/>
            <ac:picMk id="7" creationId="{BA497E19-8516-490C-A45F-3C7CCCC26C69}"/>
          </ac:picMkLst>
        </pc:picChg>
      </pc:sldChg>
      <pc:sldChg chg="new del">
        <pc:chgData name="Dr. Dimitrios Linardatos" userId="a79b37c67ae7d1c2" providerId="LiveId" clId="{902B84B7-3A2A-4659-A67A-56FA3312BA4A}" dt="2022-03-27T07:52:07.129" v="934" actId="47"/>
        <pc:sldMkLst>
          <pc:docMk/>
          <pc:sldMk cId="32791796" sldId="526"/>
        </pc:sldMkLst>
      </pc:sldChg>
      <pc:sldChg chg="addSp delSp modSp new del mod">
        <pc:chgData name="Dr. Dimitrios Linardatos" userId="a79b37c67ae7d1c2" providerId="LiveId" clId="{902B84B7-3A2A-4659-A67A-56FA3312BA4A}" dt="2022-03-27T07:51:56.940" v="932" actId="47"/>
        <pc:sldMkLst>
          <pc:docMk/>
          <pc:sldMk cId="1166346498" sldId="526"/>
        </pc:sldMkLst>
        <pc:spChg chg="mod">
          <ac:chgData name="Dr. Dimitrios Linardatos" userId="a79b37c67ae7d1c2" providerId="LiveId" clId="{902B84B7-3A2A-4659-A67A-56FA3312BA4A}" dt="2022-03-27T07:51:43.868" v="927" actId="20577"/>
          <ac:spMkLst>
            <pc:docMk/>
            <pc:sldMk cId="1166346498" sldId="526"/>
            <ac:spMk id="2" creationId="{371C066D-B0E8-4577-A8EB-159B2A188F2D}"/>
          </ac:spMkLst>
        </pc:spChg>
        <pc:picChg chg="add del mod">
          <ac:chgData name="Dr. Dimitrios Linardatos" userId="a79b37c67ae7d1c2" providerId="LiveId" clId="{902B84B7-3A2A-4659-A67A-56FA3312BA4A}" dt="2022-03-27T07:51:55.182" v="931" actId="21"/>
          <ac:picMkLst>
            <pc:docMk/>
            <pc:sldMk cId="1166346498" sldId="526"/>
            <ac:picMk id="6" creationId="{B24D7D9C-E55A-4F7C-8A23-4B25C6BB6F2E}"/>
          </ac:picMkLst>
        </pc:picChg>
      </pc:sldChg>
      <pc:sldChg chg="addSp delSp modSp new mod ord">
        <pc:chgData name="Dr. Dimitrios Linardatos" userId="a79b37c67ae7d1c2" providerId="LiveId" clId="{902B84B7-3A2A-4659-A67A-56FA3312BA4A}" dt="2022-03-30T06:34:03.333" v="4744" actId="20577"/>
        <pc:sldMkLst>
          <pc:docMk/>
          <pc:sldMk cId="3645119121" sldId="526"/>
        </pc:sldMkLst>
        <pc:spChg chg="mod">
          <ac:chgData name="Dr. Dimitrios Linardatos" userId="a79b37c67ae7d1c2" providerId="LiveId" clId="{902B84B7-3A2A-4659-A67A-56FA3312BA4A}" dt="2022-03-27T08:00:02.385" v="1363" actId="20577"/>
          <ac:spMkLst>
            <pc:docMk/>
            <pc:sldMk cId="3645119121" sldId="526"/>
            <ac:spMk id="2" creationId="{CC0B9A34-1F0D-4055-941D-4B87510B19AE}"/>
          </ac:spMkLst>
        </pc:spChg>
        <pc:spChg chg="mod">
          <ac:chgData name="Dr. Dimitrios Linardatos" userId="a79b37c67ae7d1c2" providerId="LiveId" clId="{902B84B7-3A2A-4659-A67A-56FA3312BA4A}" dt="2022-03-30T06:34:03.333" v="4744" actId="20577"/>
          <ac:spMkLst>
            <pc:docMk/>
            <pc:sldMk cId="3645119121" sldId="526"/>
            <ac:spMk id="3" creationId="{39E029D0-9D9E-47ED-AE93-9506E2A81007}"/>
          </ac:spMkLst>
        </pc:spChg>
        <pc:spChg chg="del">
          <ac:chgData name="Dr. Dimitrios Linardatos" userId="a79b37c67ae7d1c2" providerId="LiveId" clId="{902B84B7-3A2A-4659-A67A-56FA3312BA4A}" dt="2022-03-27T07:52:13.822" v="936"/>
          <ac:spMkLst>
            <pc:docMk/>
            <pc:sldMk cId="3645119121" sldId="526"/>
            <ac:spMk id="4" creationId="{09E241DD-3085-4E8B-BCE9-EEB139D0077E}"/>
          </ac:spMkLst>
        </pc:spChg>
        <pc:spChg chg="add del mod">
          <ac:chgData name="Dr. Dimitrios Linardatos" userId="a79b37c67ae7d1c2" providerId="LiveId" clId="{902B84B7-3A2A-4659-A67A-56FA3312BA4A}" dt="2022-03-27T07:52:34.983" v="950"/>
          <ac:spMkLst>
            <pc:docMk/>
            <pc:sldMk cId="3645119121" sldId="526"/>
            <ac:spMk id="9" creationId="{510830BF-D16D-4DDC-AA38-074EB697D5F4}"/>
          </ac:spMkLst>
        </pc:spChg>
        <pc:picChg chg="add del mod">
          <ac:chgData name="Dr. Dimitrios Linardatos" userId="a79b37c67ae7d1c2" providerId="LiveId" clId="{902B84B7-3A2A-4659-A67A-56FA3312BA4A}" dt="2022-03-27T07:52:24.509" v="945" actId="21"/>
          <ac:picMkLst>
            <pc:docMk/>
            <pc:sldMk cId="3645119121" sldId="526"/>
            <ac:picMk id="7" creationId="{3631DD05-1051-49A9-BCF5-2B49B20E7524}"/>
          </ac:picMkLst>
        </pc:picChg>
        <pc:picChg chg="add del mod">
          <ac:chgData name="Dr. Dimitrios Linardatos" userId="a79b37c67ae7d1c2" providerId="LiveId" clId="{902B84B7-3A2A-4659-A67A-56FA3312BA4A}" dt="2022-03-27T07:52:31.490" v="948"/>
          <ac:picMkLst>
            <pc:docMk/>
            <pc:sldMk cId="3645119121" sldId="526"/>
            <ac:picMk id="10" creationId="{27A28346-F15B-4D57-91B0-F5765C88129B}"/>
          </ac:picMkLst>
        </pc:picChg>
        <pc:picChg chg="add mod">
          <ac:chgData name="Dr. Dimitrios Linardatos" userId="a79b37c67ae7d1c2" providerId="LiveId" clId="{902B84B7-3A2A-4659-A67A-56FA3312BA4A}" dt="2022-03-27T07:52:34.983" v="950"/>
          <ac:picMkLst>
            <pc:docMk/>
            <pc:sldMk cId="3645119121" sldId="526"/>
            <ac:picMk id="11" creationId="{812F0F8D-3333-463C-9E3D-EA33D2B348C6}"/>
          </ac:picMkLst>
        </pc:picChg>
      </pc:sldChg>
      <pc:sldChg chg="addSp delSp modSp new mod ord">
        <pc:chgData name="Dr. Dimitrios Linardatos" userId="a79b37c67ae7d1c2" providerId="LiveId" clId="{902B84B7-3A2A-4659-A67A-56FA3312BA4A}" dt="2022-03-30T09:58:24.533" v="5227" actId="20577"/>
        <pc:sldMkLst>
          <pc:docMk/>
          <pc:sldMk cId="480771153" sldId="527"/>
        </pc:sldMkLst>
        <pc:spChg chg="mod">
          <ac:chgData name="Dr. Dimitrios Linardatos" userId="a79b37c67ae7d1c2" providerId="LiveId" clId="{902B84B7-3A2A-4659-A67A-56FA3312BA4A}" dt="2022-03-30T09:58:24.533" v="5227" actId="20577"/>
          <ac:spMkLst>
            <pc:docMk/>
            <pc:sldMk cId="480771153" sldId="527"/>
            <ac:spMk id="2" creationId="{73D43DFE-A4D6-402B-936F-75BA94D95B12}"/>
          </ac:spMkLst>
        </pc:spChg>
        <pc:spChg chg="mod">
          <ac:chgData name="Dr. Dimitrios Linardatos" userId="a79b37c67ae7d1c2" providerId="LiveId" clId="{902B84B7-3A2A-4659-A67A-56FA3312BA4A}" dt="2022-03-30T09:58:12.735" v="5214" actId="20577"/>
          <ac:spMkLst>
            <pc:docMk/>
            <pc:sldMk cId="480771153" sldId="527"/>
            <ac:spMk id="5" creationId="{69657EF6-56D9-4219-8314-0A68732E0A02}"/>
          </ac:spMkLst>
        </pc:spChg>
        <pc:spChg chg="add del mod">
          <ac:chgData name="Dr. Dimitrios Linardatos" userId="a79b37c67ae7d1c2" providerId="LiveId" clId="{902B84B7-3A2A-4659-A67A-56FA3312BA4A}" dt="2022-03-30T07:11:11.400" v="4921" actId="478"/>
          <ac:spMkLst>
            <pc:docMk/>
            <pc:sldMk cId="480771153" sldId="527"/>
            <ac:spMk id="6" creationId="{2A548419-34B3-4664-A99E-DA69A82AA96F}"/>
          </ac:spMkLst>
        </pc:spChg>
      </pc:sldChg>
      <pc:sldChg chg="modSp new mod">
        <pc:chgData name="Dr. Dimitrios Linardatos" userId="a79b37c67ae7d1c2" providerId="LiveId" clId="{902B84B7-3A2A-4659-A67A-56FA3312BA4A}" dt="2022-03-30T14:57:11.783" v="6676" actId="20577"/>
        <pc:sldMkLst>
          <pc:docMk/>
          <pc:sldMk cId="1447465132" sldId="528"/>
        </pc:sldMkLst>
        <pc:spChg chg="mod">
          <ac:chgData name="Dr. Dimitrios Linardatos" userId="a79b37c67ae7d1c2" providerId="LiveId" clId="{902B84B7-3A2A-4659-A67A-56FA3312BA4A}" dt="2022-03-27T09:42:01.924" v="3644" actId="20577"/>
          <ac:spMkLst>
            <pc:docMk/>
            <pc:sldMk cId="1447465132" sldId="528"/>
            <ac:spMk id="2" creationId="{0794F97B-A370-4C00-ACE7-31311389FB36}"/>
          </ac:spMkLst>
        </pc:spChg>
        <pc:spChg chg="mod">
          <ac:chgData name="Dr. Dimitrios Linardatos" userId="a79b37c67ae7d1c2" providerId="LiveId" clId="{902B84B7-3A2A-4659-A67A-56FA3312BA4A}" dt="2022-03-30T14:57:11.783" v="6676" actId="20577"/>
          <ac:spMkLst>
            <pc:docMk/>
            <pc:sldMk cId="1447465132" sldId="528"/>
            <ac:spMk id="5" creationId="{AC40F677-B47D-4382-BC3E-2CB8C32D69D2}"/>
          </ac:spMkLst>
        </pc:spChg>
      </pc:sldChg>
      <pc:sldChg chg="addSp delSp modSp new mod">
        <pc:chgData name="Dr. Dimitrios Linardatos" userId="a79b37c67ae7d1c2" providerId="LiveId" clId="{902B84B7-3A2A-4659-A67A-56FA3312BA4A}" dt="2022-03-30T06:46:27.733" v="4912" actId="20577"/>
        <pc:sldMkLst>
          <pc:docMk/>
          <pc:sldMk cId="868706189" sldId="529"/>
        </pc:sldMkLst>
        <pc:spChg chg="mod">
          <ac:chgData name="Dr. Dimitrios Linardatos" userId="a79b37c67ae7d1c2" providerId="LiveId" clId="{902B84B7-3A2A-4659-A67A-56FA3312BA4A}" dt="2022-03-27T09:54:34.385" v="3882" actId="20577"/>
          <ac:spMkLst>
            <pc:docMk/>
            <pc:sldMk cId="868706189" sldId="529"/>
            <ac:spMk id="2" creationId="{0242021E-5295-4157-8747-E321A9A6D7DC}"/>
          </ac:spMkLst>
        </pc:spChg>
        <pc:spChg chg="mod">
          <ac:chgData name="Dr. Dimitrios Linardatos" userId="a79b37c67ae7d1c2" providerId="LiveId" clId="{902B84B7-3A2A-4659-A67A-56FA3312BA4A}" dt="2022-03-30T06:46:27.733" v="4912" actId="20577"/>
          <ac:spMkLst>
            <pc:docMk/>
            <pc:sldMk cId="868706189" sldId="529"/>
            <ac:spMk id="3" creationId="{D2F90EF3-D8B9-4F4F-BD76-729DF6C82908}"/>
          </ac:spMkLst>
        </pc:spChg>
        <pc:spChg chg="add del mod">
          <ac:chgData name="Dr. Dimitrios Linardatos" userId="a79b37c67ae7d1c2" providerId="LiveId" clId="{902B84B7-3A2A-4659-A67A-56FA3312BA4A}" dt="2022-03-27T09:45:48.238" v="3744"/>
          <ac:spMkLst>
            <pc:docMk/>
            <pc:sldMk cId="868706189" sldId="529"/>
            <ac:spMk id="4" creationId="{CEAFE180-F0F9-4279-9F12-595D6F64FBD2}"/>
          </ac:spMkLst>
        </pc:spChg>
        <pc:picChg chg="add del mod">
          <ac:chgData name="Dr. Dimitrios Linardatos" userId="a79b37c67ae7d1c2" providerId="LiveId" clId="{902B84B7-3A2A-4659-A67A-56FA3312BA4A}" dt="2022-03-27T09:45:36.519" v="3740"/>
          <ac:picMkLst>
            <pc:docMk/>
            <pc:sldMk cId="868706189" sldId="529"/>
            <ac:picMk id="8" creationId="{79E915F9-31E9-471D-9B91-56A9B1E52CE6}"/>
          </ac:picMkLst>
        </pc:picChg>
        <pc:picChg chg="add del mod ord modCrop">
          <ac:chgData name="Dr. Dimitrios Linardatos" userId="a79b37c67ae7d1c2" providerId="LiveId" clId="{902B84B7-3A2A-4659-A67A-56FA3312BA4A}" dt="2022-03-27T09:45:43.141" v="3743" actId="22"/>
          <ac:picMkLst>
            <pc:docMk/>
            <pc:sldMk cId="868706189" sldId="529"/>
            <ac:picMk id="10" creationId="{77F85A66-810F-447F-A9DA-9AAF128228BD}"/>
          </ac:picMkLst>
        </pc:picChg>
        <pc:picChg chg="add mod">
          <ac:chgData name="Dr. Dimitrios Linardatos" userId="a79b37c67ae7d1c2" providerId="LiveId" clId="{902B84B7-3A2A-4659-A67A-56FA3312BA4A}" dt="2022-03-27T09:45:48.238" v="3744"/>
          <ac:picMkLst>
            <pc:docMk/>
            <pc:sldMk cId="868706189" sldId="529"/>
            <ac:picMk id="12" creationId="{43C56C7C-54BF-4882-932F-18C59A97A744}"/>
          </ac:picMkLst>
        </pc:picChg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001626285" sldId="529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1945284292" sldId="530"/>
        </pc:sldMkLst>
      </pc:sldChg>
      <pc:sldChg chg="modSp new mod">
        <pc:chgData name="Dr. Dimitrios Linardatos" userId="a79b37c67ae7d1c2" providerId="LiveId" clId="{902B84B7-3A2A-4659-A67A-56FA3312BA4A}" dt="2022-03-30T11:00:13.820" v="5933" actId="20577"/>
        <pc:sldMkLst>
          <pc:docMk/>
          <pc:sldMk cId="4209724348" sldId="530"/>
        </pc:sldMkLst>
        <pc:spChg chg="mod">
          <ac:chgData name="Dr. Dimitrios Linardatos" userId="a79b37c67ae7d1c2" providerId="LiveId" clId="{902B84B7-3A2A-4659-A67A-56FA3312BA4A}" dt="2022-03-30T10:55:47.304" v="5432" actId="20577"/>
          <ac:spMkLst>
            <pc:docMk/>
            <pc:sldMk cId="4209724348" sldId="530"/>
            <ac:spMk id="2" creationId="{D56E09E2-E998-4A68-985E-2924D4B0BE54}"/>
          </ac:spMkLst>
        </pc:spChg>
        <pc:spChg chg="mod">
          <ac:chgData name="Dr. Dimitrios Linardatos" userId="a79b37c67ae7d1c2" providerId="LiveId" clId="{902B84B7-3A2A-4659-A67A-56FA3312BA4A}" dt="2022-03-30T11:00:13.820" v="5933" actId="20577"/>
          <ac:spMkLst>
            <pc:docMk/>
            <pc:sldMk cId="4209724348" sldId="530"/>
            <ac:spMk id="5" creationId="{C31EAA27-67E8-4CB8-AB72-46EA436B39C9}"/>
          </ac:spMkLst>
        </pc:spChg>
      </pc:sldChg>
      <pc:sldChg chg="add">
        <pc:chgData name="Dr. Dimitrios Linardatos" userId="a79b37c67ae7d1c2" providerId="LiveId" clId="{902B84B7-3A2A-4659-A67A-56FA3312BA4A}" dt="2022-03-30T11:07:11.080" v="6136"/>
        <pc:sldMkLst>
          <pc:docMk/>
          <pc:sldMk cId="238150021" sldId="531"/>
        </pc:sldMkLst>
      </pc:sldChg>
      <pc:sldChg chg="modSp new del mod">
        <pc:chgData name="Dr. Dimitrios Linardatos" userId="a79b37c67ae7d1c2" providerId="LiveId" clId="{902B84B7-3A2A-4659-A67A-56FA3312BA4A}" dt="2022-03-30T11:07:05.295" v="6135" actId="47"/>
        <pc:sldMkLst>
          <pc:docMk/>
          <pc:sldMk cId="2390801975" sldId="531"/>
        </pc:sldMkLst>
        <pc:spChg chg="mod">
          <ac:chgData name="Dr. Dimitrios Linardatos" userId="a79b37c67ae7d1c2" providerId="LiveId" clId="{902B84B7-3A2A-4659-A67A-56FA3312BA4A}" dt="2022-03-30T11:06:10.076" v="6134" actId="20577"/>
          <ac:spMkLst>
            <pc:docMk/>
            <pc:sldMk cId="2390801975" sldId="531"/>
            <ac:spMk id="2" creationId="{CD19D2F6-C3D5-4A59-8780-0016FCC2D955}"/>
          </ac:spMkLst>
        </pc:spChg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142427588" sldId="532"/>
        </pc:sldMkLst>
      </pc:sldChg>
      <pc:sldChg chg="modSp new mod ord">
        <pc:chgData name="Dr. Dimitrios Linardatos" userId="a79b37c67ae7d1c2" providerId="LiveId" clId="{902B84B7-3A2A-4659-A67A-56FA3312BA4A}" dt="2022-03-30T13:54:11.478" v="6601" actId="108"/>
        <pc:sldMkLst>
          <pc:docMk/>
          <pc:sldMk cId="4293065626" sldId="532"/>
        </pc:sldMkLst>
        <pc:spChg chg="mod">
          <ac:chgData name="Dr. Dimitrios Linardatos" userId="a79b37c67ae7d1c2" providerId="LiveId" clId="{902B84B7-3A2A-4659-A67A-56FA3312BA4A}" dt="2022-03-30T13:40:52.208" v="6138"/>
          <ac:spMkLst>
            <pc:docMk/>
            <pc:sldMk cId="4293065626" sldId="532"/>
            <ac:spMk id="2" creationId="{33E4BEF6-3E43-4516-9DE7-4181568054C2}"/>
          </ac:spMkLst>
        </pc:spChg>
        <pc:spChg chg="mod">
          <ac:chgData name="Dr. Dimitrios Linardatos" userId="a79b37c67ae7d1c2" providerId="LiveId" clId="{902B84B7-3A2A-4659-A67A-56FA3312BA4A}" dt="2022-03-30T13:54:11.478" v="6601" actId="108"/>
          <ac:spMkLst>
            <pc:docMk/>
            <pc:sldMk cId="4293065626" sldId="532"/>
            <ac:spMk id="5" creationId="{EF6F6050-A797-483F-9D86-42C3B3D16271}"/>
          </ac:spMkLst>
        </pc:spChg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809059711" sldId="533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1256874059" sldId="535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612939045" sldId="537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2776202677" sldId="538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20173695" sldId="544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1329605754" sldId="546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06990376" sldId="548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4003647830" sldId="549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2175121024" sldId="550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984613180" sldId="551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172409101" sldId="553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1530553971" sldId="554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017571918" sldId="555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429785160" sldId="556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984224045" sldId="557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988052789" sldId="558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2358390373" sldId="559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2335932026" sldId="560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4162915471" sldId="561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801563660" sldId="563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904270425" sldId="564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685665868" sldId="565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1021041737" sldId="566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66283369" sldId="567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538571048" sldId="568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1155628400" sldId="569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1506643184" sldId="570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1103734583" sldId="571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67972326" sldId="572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4081554322" sldId="573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2083251369" sldId="574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1490951996" sldId="575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1596758029" sldId="576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923512326" sldId="577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1142280914" sldId="578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800071579" sldId="579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1308078317" sldId="580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2698940706" sldId="581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1663840362" sldId="584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2512456596" sldId="585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155902930" sldId="587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25047626" sldId="588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2737450116" sldId="589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251887073" sldId="590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081878374" sldId="591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2119498284" sldId="592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99058469" sldId="593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834668455" sldId="595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1056511089" sldId="596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581610715" sldId="597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701647369" sldId="598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1524689261" sldId="599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1382644724" sldId="600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871242880" sldId="601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292814708" sldId="602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280885213" sldId="603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240739918" sldId="604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2772129929" sldId="605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946292935" sldId="606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836868927" sldId="607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968390121" sldId="608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2788287070" sldId="609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1871913758" sldId="610"/>
        </pc:sldMkLst>
      </pc:sldChg>
      <pc:sldChg chg="del">
        <pc:chgData name="Dr. Dimitrios Linardatos" userId="a79b37c67ae7d1c2" providerId="LiveId" clId="{902B84B7-3A2A-4659-A67A-56FA3312BA4A}" dt="2022-03-26T08:26:02.161" v="0" actId="47"/>
        <pc:sldMkLst>
          <pc:docMk/>
          <pc:sldMk cId="370755869" sldId="611"/>
        </pc:sldMkLst>
      </pc:sldChg>
    </pc:docChg>
  </pc:docChgLst>
  <pc:docChgLst>
    <pc:chgData name="Dr. Dimitrios Linardatos" userId="a79b37c67ae7d1c2" providerId="Windows Live" clId="Web-{6D4823EC-6E36-42BA-AFAE-7A4E86D8C2F1}"/>
    <pc:docChg chg="modSld">
      <pc:chgData name="Dr. Dimitrios Linardatos" userId="a79b37c67ae7d1c2" providerId="Windows Live" clId="Web-{6D4823EC-6E36-42BA-AFAE-7A4E86D8C2F1}" dt="2022-05-02T15:01:32.740" v="10" actId="20577"/>
      <pc:docMkLst>
        <pc:docMk/>
      </pc:docMkLst>
      <pc:sldChg chg="modSp">
        <pc:chgData name="Dr. Dimitrios Linardatos" userId="a79b37c67ae7d1c2" providerId="Windows Live" clId="Web-{6D4823EC-6E36-42BA-AFAE-7A4E86D8C2F1}" dt="2022-05-02T15:01:32.740" v="10" actId="20577"/>
        <pc:sldMkLst>
          <pc:docMk/>
          <pc:sldMk cId="1447465132" sldId="528"/>
        </pc:sldMkLst>
        <pc:spChg chg="mod">
          <ac:chgData name="Dr. Dimitrios Linardatos" userId="a79b37c67ae7d1c2" providerId="Windows Live" clId="Web-{6D4823EC-6E36-42BA-AFAE-7A4E86D8C2F1}" dt="2022-05-02T15:01:32.740" v="10" actId="20577"/>
          <ac:spMkLst>
            <pc:docMk/>
            <pc:sldMk cId="1447465132" sldId="528"/>
            <ac:spMk id="5" creationId="{AC40F677-B47D-4382-BC3E-2CB8C32D69D2}"/>
          </ac:spMkLst>
        </pc:spChg>
      </pc:sldChg>
      <pc:sldChg chg="modSp">
        <pc:chgData name="Dr. Dimitrios Linardatos" userId="a79b37c67ae7d1c2" providerId="Windows Live" clId="Web-{6D4823EC-6E36-42BA-AFAE-7A4E86D8C2F1}" dt="2022-05-02T15:01:27.505" v="8" actId="20577"/>
        <pc:sldMkLst>
          <pc:docMk/>
          <pc:sldMk cId="4293065626" sldId="532"/>
        </pc:sldMkLst>
        <pc:spChg chg="mod">
          <ac:chgData name="Dr. Dimitrios Linardatos" userId="a79b37c67ae7d1c2" providerId="Windows Live" clId="Web-{6D4823EC-6E36-42BA-AFAE-7A4E86D8C2F1}" dt="2022-05-02T15:01:27.505" v="8" actId="20577"/>
          <ac:spMkLst>
            <pc:docMk/>
            <pc:sldMk cId="4293065626" sldId="532"/>
            <ac:spMk id="5" creationId="{EF6F6050-A797-483F-9D86-42C3B3D16271}"/>
          </ac:spMkLst>
        </pc:spChg>
      </pc:sldChg>
      <pc:sldChg chg="modSp">
        <pc:chgData name="Dr. Dimitrios Linardatos" userId="a79b37c67ae7d1c2" providerId="Windows Live" clId="Web-{6D4823EC-6E36-42BA-AFAE-7A4E86D8C2F1}" dt="2022-05-02T15:00:33.691" v="2" actId="20577"/>
        <pc:sldMkLst>
          <pc:docMk/>
          <pc:sldMk cId="3845930502" sldId="533"/>
        </pc:sldMkLst>
        <pc:spChg chg="mod">
          <ac:chgData name="Dr. Dimitrios Linardatos" userId="a79b37c67ae7d1c2" providerId="Windows Live" clId="Web-{6D4823EC-6E36-42BA-AFAE-7A4E86D8C2F1}" dt="2022-05-02T15:00:33.691" v="2" actId="20577"/>
          <ac:spMkLst>
            <pc:docMk/>
            <pc:sldMk cId="3845930502" sldId="533"/>
            <ac:spMk id="5" creationId="{F5A24099-8532-4A05-A329-CA8F21B43C11}"/>
          </ac:spMkLst>
        </pc:spChg>
      </pc:sldChg>
      <pc:sldChg chg="modSp">
        <pc:chgData name="Dr. Dimitrios Linardatos" userId="a79b37c67ae7d1c2" providerId="Windows Live" clId="Web-{6D4823EC-6E36-42BA-AFAE-7A4E86D8C2F1}" dt="2022-05-02T15:01:21.505" v="6" actId="20577"/>
        <pc:sldMkLst>
          <pc:docMk/>
          <pc:sldMk cId="1240886863" sldId="543"/>
        </pc:sldMkLst>
        <pc:spChg chg="mod">
          <ac:chgData name="Dr. Dimitrios Linardatos" userId="a79b37c67ae7d1c2" providerId="Windows Live" clId="Web-{6D4823EC-6E36-42BA-AFAE-7A4E86D8C2F1}" dt="2022-05-02T15:01:21.505" v="6" actId="20577"/>
          <ac:spMkLst>
            <pc:docMk/>
            <pc:sldMk cId="1240886863" sldId="543"/>
            <ac:spMk id="5" creationId="{03EE2F81-B685-447A-95DF-1AAFF5D1DEC5}"/>
          </ac:spMkLst>
        </pc:spChg>
      </pc:sldChg>
      <pc:sldChg chg="modSp">
        <pc:chgData name="Dr. Dimitrios Linardatos" userId="a79b37c67ae7d1c2" providerId="Windows Live" clId="Web-{6D4823EC-6E36-42BA-AFAE-7A4E86D8C2F1}" dt="2022-05-02T15:00:56.379" v="4" actId="20577"/>
        <pc:sldMkLst>
          <pc:docMk/>
          <pc:sldMk cId="1444593626" sldId="545"/>
        </pc:sldMkLst>
        <pc:spChg chg="mod">
          <ac:chgData name="Dr. Dimitrios Linardatos" userId="a79b37c67ae7d1c2" providerId="Windows Live" clId="Web-{6D4823EC-6E36-42BA-AFAE-7A4E86D8C2F1}" dt="2022-05-02T15:00:56.379" v="4" actId="20577"/>
          <ac:spMkLst>
            <pc:docMk/>
            <pc:sldMk cId="1444593626" sldId="545"/>
            <ac:spMk id="6" creationId="{34F5EF73-9563-4D95-B69E-E694C5C2ADF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3F6E58-CA3C-4165-A277-5BEDE907EA46}" type="doc">
      <dgm:prSet loTypeId="urn:microsoft.com/office/officeart/2005/8/layout/cycle1" loCatId="cycle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de-DE"/>
        </a:p>
      </dgm:t>
    </dgm:pt>
    <dgm:pt modelId="{2243B78F-F9D0-45E5-9B30-FD2F30693E41}">
      <dgm:prSet phldrT="[Text]" custT="1"/>
      <dgm:spPr/>
      <dgm:t>
        <a:bodyPr/>
        <a:lstStyle/>
        <a:p>
          <a:r>
            <a:rPr lang="de-DE" sz="2200" b="1" i="0" dirty="0"/>
            <a:t>Planung</a:t>
          </a:r>
        </a:p>
      </dgm:t>
    </dgm:pt>
    <dgm:pt modelId="{78534D90-4AB9-486B-8E3D-C8D99EF36D0A}" type="parTrans" cxnId="{45671CDE-E0FD-4CC4-82B4-C65F9BAC039B}">
      <dgm:prSet/>
      <dgm:spPr/>
      <dgm:t>
        <a:bodyPr/>
        <a:lstStyle/>
        <a:p>
          <a:endParaRPr lang="de-DE"/>
        </a:p>
      </dgm:t>
    </dgm:pt>
    <dgm:pt modelId="{5C9CDC7E-8CB2-447B-B99F-0F6CFB358099}" type="sibTrans" cxnId="{45671CDE-E0FD-4CC4-82B4-C65F9BAC039B}">
      <dgm:prSet/>
      <dgm:spPr/>
      <dgm:t>
        <a:bodyPr/>
        <a:lstStyle/>
        <a:p>
          <a:endParaRPr lang="de-DE"/>
        </a:p>
      </dgm:t>
    </dgm:pt>
    <dgm:pt modelId="{D38D89C5-02BE-47CE-9756-24C166A7D307}">
      <dgm:prSet phldrT="[Text]" custT="1"/>
      <dgm:spPr/>
      <dgm:t>
        <a:bodyPr/>
        <a:lstStyle/>
        <a:p>
          <a:r>
            <a:rPr lang="de-DE" sz="2200" b="1" dirty="0"/>
            <a:t>Ausführung</a:t>
          </a:r>
        </a:p>
      </dgm:t>
    </dgm:pt>
    <dgm:pt modelId="{26E3F969-5ABE-45E6-AC2A-486F32F71D5D}" type="parTrans" cxnId="{BC5E77D3-BF3B-497A-8C3E-F2F53BC7AC9F}">
      <dgm:prSet/>
      <dgm:spPr/>
      <dgm:t>
        <a:bodyPr/>
        <a:lstStyle/>
        <a:p>
          <a:endParaRPr lang="de-DE"/>
        </a:p>
      </dgm:t>
    </dgm:pt>
    <dgm:pt modelId="{10397FD2-2036-4AC4-8E5C-F2A2DB524AD1}" type="sibTrans" cxnId="{BC5E77D3-BF3B-497A-8C3E-F2F53BC7AC9F}">
      <dgm:prSet/>
      <dgm:spPr/>
      <dgm:t>
        <a:bodyPr/>
        <a:lstStyle/>
        <a:p>
          <a:endParaRPr lang="de-DE"/>
        </a:p>
      </dgm:t>
    </dgm:pt>
    <dgm:pt modelId="{9520CE28-1C48-4E43-83CF-91C4C9302901}">
      <dgm:prSet phldrT="[Text]" custT="1"/>
      <dgm:spPr/>
      <dgm:t>
        <a:bodyPr/>
        <a:lstStyle/>
        <a:p>
          <a:r>
            <a:rPr lang="de-DE" sz="2200" b="1" dirty="0"/>
            <a:t>Prüfung</a:t>
          </a:r>
        </a:p>
      </dgm:t>
    </dgm:pt>
    <dgm:pt modelId="{78A3D0E9-E78C-4286-9799-5531C8C87F8D}" type="parTrans" cxnId="{139E697C-5A5D-401C-A7CA-B48C12ECFF55}">
      <dgm:prSet/>
      <dgm:spPr/>
      <dgm:t>
        <a:bodyPr/>
        <a:lstStyle/>
        <a:p>
          <a:endParaRPr lang="de-DE"/>
        </a:p>
      </dgm:t>
    </dgm:pt>
    <dgm:pt modelId="{3B0E14A1-7C32-4BD9-A553-35D53B1F849A}" type="sibTrans" cxnId="{139E697C-5A5D-401C-A7CA-B48C12ECFF55}">
      <dgm:prSet/>
      <dgm:spPr/>
      <dgm:t>
        <a:bodyPr/>
        <a:lstStyle/>
        <a:p>
          <a:endParaRPr lang="de-DE"/>
        </a:p>
      </dgm:t>
    </dgm:pt>
    <dgm:pt modelId="{448987E7-E9F3-410A-B27E-D43BFB912FF7}">
      <dgm:prSet phldrT="[Text]" custT="1"/>
      <dgm:spPr/>
      <dgm:t>
        <a:bodyPr/>
        <a:lstStyle/>
        <a:p>
          <a:r>
            <a:rPr lang="de-DE" sz="2200" b="1" dirty="0"/>
            <a:t>Korrektur</a:t>
          </a:r>
        </a:p>
      </dgm:t>
    </dgm:pt>
    <dgm:pt modelId="{5C5987F0-0A68-4439-A0E8-B8014B6F3841}" type="parTrans" cxnId="{F6DA729E-BB78-4731-B6E2-D1EE938229A6}">
      <dgm:prSet/>
      <dgm:spPr/>
      <dgm:t>
        <a:bodyPr/>
        <a:lstStyle/>
        <a:p>
          <a:endParaRPr lang="de-DE"/>
        </a:p>
      </dgm:t>
    </dgm:pt>
    <dgm:pt modelId="{9DCF19A9-9DBF-4069-B875-707B90A9B254}" type="sibTrans" cxnId="{F6DA729E-BB78-4731-B6E2-D1EE938229A6}">
      <dgm:prSet/>
      <dgm:spPr/>
      <dgm:t>
        <a:bodyPr/>
        <a:lstStyle/>
        <a:p>
          <a:endParaRPr lang="de-DE"/>
        </a:p>
      </dgm:t>
    </dgm:pt>
    <dgm:pt modelId="{D5490293-D8DB-4AA2-A7CC-FD4DDE071075}" type="pres">
      <dgm:prSet presAssocID="{9E3F6E58-CA3C-4165-A277-5BEDE907EA46}" presName="cycle" presStyleCnt="0">
        <dgm:presLayoutVars>
          <dgm:dir/>
          <dgm:resizeHandles val="exact"/>
        </dgm:presLayoutVars>
      </dgm:prSet>
      <dgm:spPr/>
    </dgm:pt>
    <dgm:pt modelId="{24E806B4-CD2C-4F77-980B-7F263A3EF15A}" type="pres">
      <dgm:prSet presAssocID="{2243B78F-F9D0-45E5-9B30-FD2F30693E41}" presName="dummy" presStyleCnt="0"/>
      <dgm:spPr/>
    </dgm:pt>
    <dgm:pt modelId="{BECEBD37-558E-4E0D-A52D-B343F37C139D}" type="pres">
      <dgm:prSet presAssocID="{2243B78F-F9D0-45E5-9B30-FD2F30693E41}" presName="node" presStyleLbl="revTx" presStyleIdx="0" presStyleCnt="4">
        <dgm:presLayoutVars>
          <dgm:bulletEnabled val="1"/>
        </dgm:presLayoutVars>
      </dgm:prSet>
      <dgm:spPr/>
    </dgm:pt>
    <dgm:pt modelId="{AA08776B-203C-41E7-95DA-0864ED0A86A2}" type="pres">
      <dgm:prSet presAssocID="{5C9CDC7E-8CB2-447B-B99F-0F6CFB358099}" presName="sibTrans" presStyleLbl="node1" presStyleIdx="0" presStyleCnt="4"/>
      <dgm:spPr/>
    </dgm:pt>
    <dgm:pt modelId="{EA8DBF54-3727-4175-9434-D5999CD2D8C1}" type="pres">
      <dgm:prSet presAssocID="{D38D89C5-02BE-47CE-9756-24C166A7D307}" presName="dummy" presStyleCnt="0"/>
      <dgm:spPr/>
    </dgm:pt>
    <dgm:pt modelId="{951AFDA6-D637-46CA-9CFC-2CF9724D646C}" type="pres">
      <dgm:prSet presAssocID="{D38D89C5-02BE-47CE-9756-24C166A7D307}" presName="node" presStyleLbl="revTx" presStyleIdx="1" presStyleCnt="4">
        <dgm:presLayoutVars>
          <dgm:bulletEnabled val="1"/>
        </dgm:presLayoutVars>
      </dgm:prSet>
      <dgm:spPr/>
    </dgm:pt>
    <dgm:pt modelId="{BA756DEB-FE6F-48C0-8551-7C9876E84C9B}" type="pres">
      <dgm:prSet presAssocID="{10397FD2-2036-4AC4-8E5C-F2A2DB524AD1}" presName="sibTrans" presStyleLbl="node1" presStyleIdx="1" presStyleCnt="4"/>
      <dgm:spPr/>
    </dgm:pt>
    <dgm:pt modelId="{B20876A3-234D-4256-A33B-75B6292845A6}" type="pres">
      <dgm:prSet presAssocID="{9520CE28-1C48-4E43-83CF-91C4C9302901}" presName="dummy" presStyleCnt="0"/>
      <dgm:spPr/>
    </dgm:pt>
    <dgm:pt modelId="{DB318E4D-1356-493B-9409-67870DAC652D}" type="pres">
      <dgm:prSet presAssocID="{9520CE28-1C48-4E43-83CF-91C4C9302901}" presName="node" presStyleLbl="revTx" presStyleIdx="2" presStyleCnt="4" custScaleX="110586">
        <dgm:presLayoutVars>
          <dgm:bulletEnabled val="1"/>
        </dgm:presLayoutVars>
      </dgm:prSet>
      <dgm:spPr/>
    </dgm:pt>
    <dgm:pt modelId="{DBC82625-C2BC-49F1-B6B3-28E84310D853}" type="pres">
      <dgm:prSet presAssocID="{3B0E14A1-7C32-4BD9-A553-35D53B1F849A}" presName="sibTrans" presStyleLbl="node1" presStyleIdx="2" presStyleCnt="4"/>
      <dgm:spPr/>
    </dgm:pt>
    <dgm:pt modelId="{1832C7CB-A8E0-413A-9D67-5F6223759C2B}" type="pres">
      <dgm:prSet presAssocID="{448987E7-E9F3-410A-B27E-D43BFB912FF7}" presName="dummy" presStyleCnt="0"/>
      <dgm:spPr/>
    </dgm:pt>
    <dgm:pt modelId="{A760AF4D-D935-4A24-9229-14A5DB9323BA}" type="pres">
      <dgm:prSet presAssocID="{448987E7-E9F3-410A-B27E-D43BFB912FF7}" presName="node" presStyleLbl="revTx" presStyleIdx="3" presStyleCnt="4">
        <dgm:presLayoutVars>
          <dgm:bulletEnabled val="1"/>
        </dgm:presLayoutVars>
      </dgm:prSet>
      <dgm:spPr/>
    </dgm:pt>
    <dgm:pt modelId="{84C17453-BB69-4633-94E5-EE7D28CF3A6C}" type="pres">
      <dgm:prSet presAssocID="{9DCF19A9-9DBF-4069-B875-707B90A9B254}" presName="sibTrans" presStyleLbl="node1" presStyleIdx="3" presStyleCnt="4"/>
      <dgm:spPr/>
    </dgm:pt>
  </dgm:ptLst>
  <dgm:cxnLst>
    <dgm:cxn modelId="{8F959C11-7822-48B4-9A97-140DFBF861F9}" type="presOf" srcId="{D38D89C5-02BE-47CE-9756-24C166A7D307}" destId="{951AFDA6-D637-46CA-9CFC-2CF9724D646C}" srcOrd="0" destOrd="0" presId="urn:microsoft.com/office/officeart/2005/8/layout/cycle1"/>
    <dgm:cxn modelId="{86BCD925-464D-4194-AC45-A31D767ABB6F}" type="presOf" srcId="{9E3F6E58-CA3C-4165-A277-5BEDE907EA46}" destId="{D5490293-D8DB-4AA2-A7CC-FD4DDE071075}" srcOrd="0" destOrd="0" presId="urn:microsoft.com/office/officeart/2005/8/layout/cycle1"/>
    <dgm:cxn modelId="{11393562-96F1-4A7E-9C18-E6BBADB65691}" type="presOf" srcId="{3B0E14A1-7C32-4BD9-A553-35D53B1F849A}" destId="{DBC82625-C2BC-49F1-B6B3-28E84310D853}" srcOrd="0" destOrd="0" presId="urn:microsoft.com/office/officeart/2005/8/layout/cycle1"/>
    <dgm:cxn modelId="{AC3DFB71-357F-4D53-A7A1-5DB66F05B58F}" type="presOf" srcId="{9520CE28-1C48-4E43-83CF-91C4C9302901}" destId="{DB318E4D-1356-493B-9409-67870DAC652D}" srcOrd="0" destOrd="0" presId="urn:microsoft.com/office/officeart/2005/8/layout/cycle1"/>
    <dgm:cxn modelId="{139E697C-5A5D-401C-A7CA-B48C12ECFF55}" srcId="{9E3F6E58-CA3C-4165-A277-5BEDE907EA46}" destId="{9520CE28-1C48-4E43-83CF-91C4C9302901}" srcOrd="2" destOrd="0" parTransId="{78A3D0E9-E78C-4286-9799-5531C8C87F8D}" sibTransId="{3B0E14A1-7C32-4BD9-A553-35D53B1F849A}"/>
    <dgm:cxn modelId="{3BA21E93-E3AB-4C31-A244-D317F5073CD2}" type="presOf" srcId="{2243B78F-F9D0-45E5-9B30-FD2F30693E41}" destId="{BECEBD37-558E-4E0D-A52D-B343F37C139D}" srcOrd="0" destOrd="0" presId="urn:microsoft.com/office/officeart/2005/8/layout/cycle1"/>
    <dgm:cxn modelId="{F6DA729E-BB78-4731-B6E2-D1EE938229A6}" srcId="{9E3F6E58-CA3C-4165-A277-5BEDE907EA46}" destId="{448987E7-E9F3-410A-B27E-D43BFB912FF7}" srcOrd="3" destOrd="0" parTransId="{5C5987F0-0A68-4439-A0E8-B8014B6F3841}" sibTransId="{9DCF19A9-9DBF-4069-B875-707B90A9B254}"/>
    <dgm:cxn modelId="{520E67A0-F1A0-4620-B843-9AB08AA85845}" type="presOf" srcId="{9DCF19A9-9DBF-4069-B875-707B90A9B254}" destId="{84C17453-BB69-4633-94E5-EE7D28CF3A6C}" srcOrd="0" destOrd="0" presId="urn:microsoft.com/office/officeart/2005/8/layout/cycle1"/>
    <dgm:cxn modelId="{2E748FB0-D1E0-4828-BB8A-BD76CC611530}" type="presOf" srcId="{10397FD2-2036-4AC4-8E5C-F2A2DB524AD1}" destId="{BA756DEB-FE6F-48C0-8551-7C9876E84C9B}" srcOrd="0" destOrd="0" presId="urn:microsoft.com/office/officeart/2005/8/layout/cycle1"/>
    <dgm:cxn modelId="{B25504D1-A76B-4766-ABB4-60A9C1D56013}" type="presOf" srcId="{448987E7-E9F3-410A-B27E-D43BFB912FF7}" destId="{A760AF4D-D935-4A24-9229-14A5DB9323BA}" srcOrd="0" destOrd="0" presId="urn:microsoft.com/office/officeart/2005/8/layout/cycle1"/>
    <dgm:cxn modelId="{BC5E77D3-BF3B-497A-8C3E-F2F53BC7AC9F}" srcId="{9E3F6E58-CA3C-4165-A277-5BEDE907EA46}" destId="{D38D89C5-02BE-47CE-9756-24C166A7D307}" srcOrd="1" destOrd="0" parTransId="{26E3F969-5ABE-45E6-AC2A-486F32F71D5D}" sibTransId="{10397FD2-2036-4AC4-8E5C-F2A2DB524AD1}"/>
    <dgm:cxn modelId="{45671CDE-E0FD-4CC4-82B4-C65F9BAC039B}" srcId="{9E3F6E58-CA3C-4165-A277-5BEDE907EA46}" destId="{2243B78F-F9D0-45E5-9B30-FD2F30693E41}" srcOrd="0" destOrd="0" parTransId="{78534D90-4AB9-486B-8E3D-C8D99EF36D0A}" sibTransId="{5C9CDC7E-8CB2-447B-B99F-0F6CFB358099}"/>
    <dgm:cxn modelId="{D09965E2-A278-4040-B5FA-D09FA6C86D20}" type="presOf" srcId="{5C9CDC7E-8CB2-447B-B99F-0F6CFB358099}" destId="{AA08776B-203C-41E7-95DA-0864ED0A86A2}" srcOrd="0" destOrd="0" presId="urn:microsoft.com/office/officeart/2005/8/layout/cycle1"/>
    <dgm:cxn modelId="{EC2BC02A-447B-4804-A28B-194547358283}" type="presParOf" srcId="{D5490293-D8DB-4AA2-A7CC-FD4DDE071075}" destId="{24E806B4-CD2C-4F77-980B-7F263A3EF15A}" srcOrd="0" destOrd="0" presId="urn:microsoft.com/office/officeart/2005/8/layout/cycle1"/>
    <dgm:cxn modelId="{EED69272-1733-4739-BB00-1FCF495FB9EB}" type="presParOf" srcId="{D5490293-D8DB-4AA2-A7CC-FD4DDE071075}" destId="{BECEBD37-558E-4E0D-A52D-B343F37C139D}" srcOrd="1" destOrd="0" presId="urn:microsoft.com/office/officeart/2005/8/layout/cycle1"/>
    <dgm:cxn modelId="{462FCFF1-47C7-44C8-9750-AC8B47D80484}" type="presParOf" srcId="{D5490293-D8DB-4AA2-A7CC-FD4DDE071075}" destId="{AA08776B-203C-41E7-95DA-0864ED0A86A2}" srcOrd="2" destOrd="0" presId="urn:microsoft.com/office/officeart/2005/8/layout/cycle1"/>
    <dgm:cxn modelId="{8C7621F1-06FA-4EF4-B768-550DC14EC122}" type="presParOf" srcId="{D5490293-D8DB-4AA2-A7CC-FD4DDE071075}" destId="{EA8DBF54-3727-4175-9434-D5999CD2D8C1}" srcOrd="3" destOrd="0" presId="urn:microsoft.com/office/officeart/2005/8/layout/cycle1"/>
    <dgm:cxn modelId="{AC9C9D14-F546-45AC-B5E3-A9DAC389564A}" type="presParOf" srcId="{D5490293-D8DB-4AA2-A7CC-FD4DDE071075}" destId="{951AFDA6-D637-46CA-9CFC-2CF9724D646C}" srcOrd="4" destOrd="0" presId="urn:microsoft.com/office/officeart/2005/8/layout/cycle1"/>
    <dgm:cxn modelId="{C535A90B-0CDD-495E-94CC-4E76826B60D7}" type="presParOf" srcId="{D5490293-D8DB-4AA2-A7CC-FD4DDE071075}" destId="{BA756DEB-FE6F-48C0-8551-7C9876E84C9B}" srcOrd="5" destOrd="0" presId="urn:microsoft.com/office/officeart/2005/8/layout/cycle1"/>
    <dgm:cxn modelId="{DEA67E28-E556-4573-8CDE-A296F9E9DB7F}" type="presParOf" srcId="{D5490293-D8DB-4AA2-A7CC-FD4DDE071075}" destId="{B20876A3-234D-4256-A33B-75B6292845A6}" srcOrd="6" destOrd="0" presId="urn:microsoft.com/office/officeart/2005/8/layout/cycle1"/>
    <dgm:cxn modelId="{DE5B16A2-9E62-4992-9039-6710B55BCB79}" type="presParOf" srcId="{D5490293-D8DB-4AA2-A7CC-FD4DDE071075}" destId="{DB318E4D-1356-493B-9409-67870DAC652D}" srcOrd="7" destOrd="0" presId="urn:microsoft.com/office/officeart/2005/8/layout/cycle1"/>
    <dgm:cxn modelId="{ECD05855-6589-4DB6-BD76-70294F523014}" type="presParOf" srcId="{D5490293-D8DB-4AA2-A7CC-FD4DDE071075}" destId="{DBC82625-C2BC-49F1-B6B3-28E84310D853}" srcOrd="8" destOrd="0" presId="urn:microsoft.com/office/officeart/2005/8/layout/cycle1"/>
    <dgm:cxn modelId="{BCFA3C3B-7EA2-4D1B-BE82-849F70E00F38}" type="presParOf" srcId="{D5490293-D8DB-4AA2-A7CC-FD4DDE071075}" destId="{1832C7CB-A8E0-413A-9D67-5F6223759C2B}" srcOrd="9" destOrd="0" presId="urn:microsoft.com/office/officeart/2005/8/layout/cycle1"/>
    <dgm:cxn modelId="{0745C3CC-77B1-458B-9387-FDF92FC6A7EA}" type="presParOf" srcId="{D5490293-D8DB-4AA2-A7CC-FD4DDE071075}" destId="{A760AF4D-D935-4A24-9229-14A5DB9323BA}" srcOrd="10" destOrd="0" presId="urn:microsoft.com/office/officeart/2005/8/layout/cycle1"/>
    <dgm:cxn modelId="{29D5469C-6693-4B0A-89D0-B7899202A6AE}" type="presParOf" srcId="{D5490293-D8DB-4AA2-A7CC-FD4DDE071075}" destId="{84C17453-BB69-4633-94E5-EE7D28CF3A6C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CEBD37-558E-4E0D-A52D-B343F37C139D}">
      <dsp:nvSpPr>
        <dsp:cNvPr id="0" name=""/>
        <dsp:cNvSpPr/>
      </dsp:nvSpPr>
      <dsp:spPr>
        <a:xfrm>
          <a:off x="3706653" y="94873"/>
          <a:ext cx="1503349" cy="1503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b="1" i="0" kern="1200" dirty="0"/>
            <a:t>Planung</a:t>
          </a:r>
        </a:p>
      </dsp:txBody>
      <dsp:txXfrm>
        <a:off x="3706653" y="94873"/>
        <a:ext cx="1503349" cy="1503349"/>
      </dsp:txXfrm>
    </dsp:sp>
    <dsp:sp modelId="{AA08776B-203C-41E7-95DA-0864ED0A86A2}">
      <dsp:nvSpPr>
        <dsp:cNvPr id="0" name=""/>
        <dsp:cNvSpPr/>
      </dsp:nvSpPr>
      <dsp:spPr>
        <a:xfrm>
          <a:off x="1056133" y="-270"/>
          <a:ext cx="4249013" cy="4249013"/>
        </a:xfrm>
        <a:prstGeom prst="circularArrow">
          <a:avLst>
            <a:gd name="adj1" fmla="val 6899"/>
            <a:gd name="adj2" fmla="val 465135"/>
            <a:gd name="adj3" fmla="val 550330"/>
            <a:gd name="adj4" fmla="val 20584535"/>
            <a:gd name="adj5" fmla="val 804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51AFDA6-D637-46CA-9CFC-2CF9724D646C}">
      <dsp:nvSpPr>
        <dsp:cNvPr id="0" name=""/>
        <dsp:cNvSpPr/>
      </dsp:nvSpPr>
      <dsp:spPr>
        <a:xfrm>
          <a:off x="3706653" y="2650249"/>
          <a:ext cx="1503349" cy="1503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b="1" kern="1200" dirty="0"/>
            <a:t>Ausführung</a:t>
          </a:r>
        </a:p>
      </dsp:txBody>
      <dsp:txXfrm>
        <a:off x="3706653" y="2650249"/>
        <a:ext cx="1503349" cy="1503349"/>
      </dsp:txXfrm>
    </dsp:sp>
    <dsp:sp modelId="{BA756DEB-FE6F-48C0-8551-7C9876E84C9B}">
      <dsp:nvSpPr>
        <dsp:cNvPr id="0" name=""/>
        <dsp:cNvSpPr/>
      </dsp:nvSpPr>
      <dsp:spPr>
        <a:xfrm>
          <a:off x="1056133" y="-270"/>
          <a:ext cx="4249013" cy="4249013"/>
        </a:xfrm>
        <a:prstGeom prst="circularArrow">
          <a:avLst>
            <a:gd name="adj1" fmla="val 6899"/>
            <a:gd name="adj2" fmla="val 465135"/>
            <a:gd name="adj3" fmla="val 5793126"/>
            <a:gd name="adj4" fmla="val 4384535"/>
            <a:gd name="adj5" fmla="val 804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318E4D-1356-493B-9409-67870DAC652D}">
      <dsp:nvSpPr>
        <dsp:cNvPr id="0" name=""/>
        <dsp:cNvSpPr/>
      </dsp:nvSpPr>
      <dsp:spPr>
        <a:xfrm>
          <a:off x="1071705" y="2650249"/>
          <a:ext cx="1662494" cy="1503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b="1" kern="1200" dirty="0"/>
            <a:t>Prüfung</a:t>
          </a:r>
        </a:p>
      </dsp:txBody>
      <dsp:txXfrm>
        <a:off x="1071705" y="2650249"/>
        <a:ext cx="1662494" cy="1503349"/>
      </dsp:txXfrm>
    </dsp:sp>
    <dsp:sp modelId="{DBC82625-C2BC-49F1-B6B3-28E84310D853}">
      <dsp:nvSpPr>
        <dsp:cNvPr id="0" name=""/>
        <dsp:cNvSpPr/>
      </dsp:nvSpPr>
      <dsp:spPr>
        <a:xfrm>
          <a:off x="1056133" y="-270"/>
          <a:ext cx="4249013" cy="4249013"/>
        </a:xfrm>
        <a:prstGeom prst="circularArrow">
          <a:avLst>
            <a:gd name="adj1" fmla="val 6899"/>
            <a:gd name="adj2" fmla="val 465135"/>
            <a:gd name="adj3" fmla="val 11350330"/>
            <a:gd name="adj4" fmla="val 9784535"/>
            <a:gd name="adj5" fmla="val 804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760AF4D-D935-4A24-9229-14A5DB9323BA}">
      <dsp:nvSpPr>
        <dsp:cNvPr id="0" name=""/>
        <dsp:cNvSpPr/>
      </dsp:nvSpPr>
      <dsp:spPr>
        <a:xfrm>
          <a:off x="1151277" y="94873"/>
          <a:ext cx="1503349" cy="1503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b="1" kern="1200" dirty="0"/>
            <a:t>Korrektur</a:t>
          </a:r>
        </a:p>
      </dsp:txBody>
      <dsp:txXfrm>
        <a:off x="1151277" y="94873"/>
        <a:ext cx="1503349" cy="1503349"/>
      </dsp:txXfrm>
    </dsp:sp>
    <dsp:sp modelId="{84C17453-BB69-4633-94E5-EE7D28CF3A6C}">
      <dsp:nvSpPr>
        <dsp:cNvPr id="0" name=""/>
        <dsp:cNvSpPr/>
      </dsp:nvSpPr>
      <dsp:spPr>
        <a:xfrm>
          <a:off x="1056133" y="-270"/>
          <a:ext cx="4249013" cy="4249013"/>
        </a:xfrm>
        <a:prstGeom prst="circularArrow">
          <a:avLst>
            <a:gd name="adj1" fmla="val 6899"/>
            <a:gd name="adj2" fmla="val 465135"/>
            <a:gd name="adj3" fmla="val 16750330"/>
            <a:gd name="adj4" fmla="val 15184535"/>
            <a:gd name="adj5" fmla="val 804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3508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3508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662F142C-FB7E-480E-87A4-382FA2F22818}" type="datetimeFigureOut">
              <a:rPr lang="de-DE" smtClean="0"/>
              <a:t>02.05.2022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3507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3507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67A8BC0C-86DA-4B3C-8BFC-7BF8EBD503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2245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E965E5F9-7C68-440D-8F93-DD9A6ECD879E}" type="datetimeFigureOut">
              <a:rPr lang="de-DE" smtClean="0"/>
              <a:t>02.05.2022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59" tIns="47380" rIns="94759" bIns="4738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DE23BDED-7A90-4264-A83B-2E080B95BF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3416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23BDED-7A90-4264-A83B-2E080B95BFE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1461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mit Bild (Schlo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000" y="584684"/>
            <a:ext cx="5479200" cy="46800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4000" y="1092390"/>
            <a:ext cx="5479200" cy="396000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3056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/>
            </a:lvl1pPr>
          </a:lstStyle>
          <a:p>
            <a:r>
              <a:rPr lang="de-DE"/>
              <a:t>© 2022 PD Dr. D. Linardatos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95536" y="6156410"/>
            <a:ext cx="2895600" cy="18000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C166-4E39-43B8-AB91-BDD1C4C9E224}" type="slidenum">
              <a:rPr lang="de-DE" smtClean="0"/>
              <a:t>‹Nr.›</a:t>
            </a:fld>
            <a:endParaRPr lang="de-DE"/>
          </a:p>
        </p:txBody>
      </p:sp>
      <p:pic>
        <p:nvPicPr>
          <p:cNvPr id="10" name="Bildplatzhalter 5">
            <a:extLst>
              <a:ext uri="{FF2B5EF4-FFF2-40B4-BE49-F238E27FC236}">
                <a16:creationId xmlns:a16="http://schemas.microsoft.com/office/drawing/2014/main" id="{E7BA77AA-5C22-4994-AC40-9CEF669D41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7" b="2707"/>
          <a:stretch>
            <a:fillRect/>
          </a:stretch>
        </p:blipFill>
        <p:spPr>
          <a:xfrm>
            <a:off x="1" y="1871663"/>
            <a:ext cx="9144000" cy="3386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07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 beliebig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C166-4E39-43B8-AB91-BDD1C4C9E224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395536" y="6427487"/>
            <a:ext cx="2133600" cy="1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200">
                <a:solidFill>
                  <a:srgbClr val="003056"/>
                </a:solidFill>
              </a:defRPr>
            </a:lvl1pPr>
          </a:lstStyle>
          <a:p>
            <a:r>
              <a:rPr lang="de-DE"/>
              <a:t>© 2022 PD Dr. D. Linardatos</a:t>
            </a:r>
            <a:endParaRPr lang="de-DE" dirty="0"/>
          </a:p>
        </p:txBody>
      </p:sp>
      <p:sp>
        <p:nvSpPr>
          <p:cNvPr id="10" name="Textplatzhalter 2"/>
          <p:cNvSpPr>
            <a:spLocks noGrp="1"/>
          </p:cNvSpPr>
          <p:nvPr>
            <p:ph idx="1" hasCustomPrompt="1"/>
          </p:nvPr>
        </p:nvSpPr>
        <p:spPr>
          <a:xfrm>
            <a:off x="395536" y="1916832"/>
            <a:ext cx="8352928" cy="439248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457200" marR="0" indent="-45720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lvl1pPr>
            <a:lvl2pPr marL="864000" marR="0" indent="-36000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lvl2pPr>
            <a:lvl3pPr marL="1152000" marR="0" indent="-28800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lvl3pPr>
            <a:lvl4pPr marL="1404000" marR="0" indent="-21600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1656000" marR="0" indent="-21600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lvl5pPr>
          </a:lstStyle>
          <a:p>
            <a:pPr marL="457200" marR="0" lvl="0" indent="-45720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Textmasterformat bearbeiten</a:t>
            </a:r>
          </a:p>
          <a:p>
            <a:pPr marL="864000" marR="0" lvl="1" indent="-36000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Zweite Ebene</a:t>
            </a:r>
          </a:p>
          <a:p>
            <a:pPr marL="1152000" marR="0" lvl="2" indent="-28800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Dritte Ebene</a:t>
            </a:r>
          </a:p>
          <a:p>
            <a:pPr marL="1404000" marR="0" lvl="3" indent="-21600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Vierte Ebene</a:t>
            </a:r>
          </a:p>
          <a:p>
            <a:pPr marL="1656000" marR="0" lvl="4" indent="-21600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744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(individue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584684"/>
            <a:ext cx="5767664" cy="46800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1051200"/>
            <a:ext cx="5767664" cy="396000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3056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92921" y="6421059"/>
            <a:ext cx="1054460" cy="1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1200">
                <a:solidFill>
                  <a:srgbClr val="003056"/>
                </a:solidFill>
              </a:defRPr>
            </a:lvl1pPr>
          </a:lstStyle>
          <a:p>
            <a:fld id="{FC0CC166-4E39-43B8-AB91-BDD1C4C9E22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395536" y="6427487"/>
            <a:ext cx="2133600" cy="1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200">
                <a:solidFill>
                  <a:srgbClr val="003056"/>
                </a:solidFill>
              </a:defRPr>
            </a:lvl1pPr>
          </a:lstStyle>
          <a:p>
            <a:r>
              <a:rPr lang="de-DE"/>
              <a:t>© 2022 PD Dr. D. Linardatos</a:t>
            </a:r>
            <a:endParaRPr lang="de-DE" dirty="0"/>
          </a:p>
        </p:txBody>
      </p:sp>
      <p:sp>
        <p:nvSpPr>
          <p:cNvPr id="12" name="Textplatzhalter 2"/>
          <p:cNvSpPr>
            <a:spLocks noGrp="1"/>
          </p:cNvSpPr>
          <p:nvPr>
            <p:ph idx="10"/>
          </p:nvPr>
        </p:nvSpPr>
        <p:spPr>
          <a:xfrm>
            <a:off x="395536" y="1916832"/>
            <a:ext cx="8352928" cy="439248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8866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ohne Bild/Abschnitts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712584"/>
            <a:ext cx="7772400" cy="468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dirty="0"/>
              <a:t>Titelmasterformat durch Klicken bearbeiten</a:t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569060"/>
            <a:ext cx="6400800" cy="3960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056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692921" y="6421059"/>
            <a:ext cx="1054460" cy="180000"/>
          </a:xfrm>
        </p:spPr>
        <p:txBody>
          <a:bodyPr/>
          <a:lstStyle/>
          <a:p>
            <a:fld id="{FC0CC166-4E39-43B8-AB91-BDD1C4C9E224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395536" y="6427487"/>
            <a:ext cx="2133600" cy="1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200">
                <a:solidFill>
                  <a:srgbClr val="003056"/>
                </a:solidFill>
              </a:defRPr>
            </a:lvl1pPr>
          </a:lstStyle>
          <a:p>
            <a:r>
              <a:rPr lang="de-DE"/>
              <a:t>© 2022 PD Dr. D. Linardatos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519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Zwei Beliebige Inhalte (1:1) mit Überschrift (1: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5535" y="1983600"/>
            <a:ext cx="4100865" cy="3597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95536" y="2348556"/>
            <a:ext cx="4100864" cy="38887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571999" y="1983600"/>
            <a:ext cx="4100400" cy="3597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571999" y="2348556"/>
            <a:ext cx="4100400" cy="38887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3"/>
          </p:nvPr>
        </p:nvSpPr>
        <p:spPr>
          <a:xfrm>
            <a:off x="395536" y="6427487"/>
            <a:ext cx="2133600" cy="1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200">
                <a:solidFill>
                  <a:srgbClr val="003056"/>
                </a:solidFill>
              </a:defRPr>
            </a:lvl1pPr>
          </a:lstStyle>
          <a:p>
            <a:r>
              <a:rPr lang="de-DE"/>
              <a:t>© 2022 PD Dr. D. Linardatos</a:t>
            </a:r>
            <a:endParaRPr lang="de-DE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4"/>
          </p:nvPr>
        </p:nvSpPr>
        <p:spPr>
          <a:xfrm>
            <a:off x="7692921" y="6421059"/>
            <a:ext cx="1054460" cy="1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1200">
                <a:solidFill>
                  <a:srgbClr val="003056"/>
                </a:solidFill>
              </a:defRPr>
            </a:lvl1pPr>
          </a:lstStyle>
          <a:p>
            <a:fld id="{FC0CC166-4E39-43B8-AB91-BDD1C4C9E22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443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(1: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536" y="1983600"/>
            <a:ext cx="4100864" cy="42537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Bildplatzhalter 2"/>
          <p:cNvSpPr>
            <a:spLocks noGrp="1"/>
          </p:cNvSpPr>
          <p:nvPr>
            <p:ph type="pic" idx="13"/>
          </p:nvPr>
        </p:nvSpPr>
        <p:spPr>
          <a:xfrm>
            <a:off x="4572000" y="1983600"/>
            <a:ext cx="4100400" cy="4253712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4"/>
          </p:nvPr>
        </p:nvSpPr>
        <p:spPr>
          <a:xfrm>
            <a:off x="395536" y="6427487"/>
            <a:ext cx="2133600" cy="1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200">
                <a:solidFill>
                  <a:srgbClr val="003056"/>
                </a:solidFill>
              </a:defRPr>
            </a:lvl1pPr>
          </a:lstStyle>
          <a:p>
            <a:r>
              <a:rPr lang="de-DE"/>
              <a:t>© 2022 PD Dr. D. Linardatos</a:t>
            </a:r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7692921" y="6421059"/>
            <a:ext cx="1054460" cy="1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1200">
                <a:solidFill>
                  <a:srgbClr val="003056"/>
                </a:solidFill>
              </a:defRPr>
            </a:lvl1pPr>
          </a:lstStyle>
          <a:p>
            <a:fld id="{FC0CC166-4E39-43B8-AB91-BDD1C4C9E22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59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(asymmetrisc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536" y="1983599"/>
            <a:ext cx="5767664" cy="4181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Bildplatzhalter 2"/>
          <p:cNvSpPr>
            <a:spLocks noGrp="1"/>
          </p:cNvSpPr>
          <p:nvPr>
            <p:ph type="pic" idx="13"/>
          </p:nvPr>
        </p:nvSpPr>
        <p:spPr>
          <a:xfrm>
            <a:off x="6228184" y="1983600"/>
            <a:ext cx="2224616" cy="4181704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4"/>
          </p:nvPr>
        </p:nvSpPr>
        <p:spPr>
          <a:xfrm>
            <a:off x="7692921" y="6421059"/>
            <a:ext cx="1054460" cy="1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1200">
                <a:solidFill>
                  <a:srgbClr val="003056"/>
                </a:solidFill>
              </a:defRPr>
            </a:lvl1pPr>
          </a:lstStyle>
          <a:p>
            <a:fld id="{FC0CC166-4E39-43B8-AB91-BDD1C4C9E22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5"/>
          </p:nvPr>
        </p:nvSpPr>
        <p:spPr>
          <a:xfrm>
            <a:off x="395536" y="6427487"/>
            <a:ext cx="2133600" cy="1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200">
                <a:solidFill>
                  <a:srgbClr val="003056"/>
                </a:solidFill>
              </a:defRPr>
            </a:lvl1pPr>
          </a:lstStyle>
          <a:p>
            <a:r>
              <a:rPr lang="de-DE"/>
              <a:t>© 2022 PD Dr. D. Linardatos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93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95536" y="584684"/>
            <a:ext cx="5767664" cy="1141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5536" y="1916832"/>
            <a:ext cx="8352928" cy="439248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95536" y="6427487"/>
            <a:ext cx="2133600" cy="1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200">
                <a:solidFill>
                  <a:srgbClr val="003056"/>
                </a:solidFill>
              </a:defRPr>
            </a:lvl1pPr>
          </a:lstStyle>
          <a:p>
            <a:r>
              <a:rPr lang="de-DE"/>
              <a:t>© 2022 PD Dr. D. Linardatos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92921" y="6421059"/>
            <a:ext cx="1054460" cy="1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1200">
                <a:solidFill>
                  <a:srgbClr val="003056"/>
                </a:solidFill>
              </a:defRPr>
            </a:lvl1pPr>
          </a:lstStyle>
          <a:p>
            <a:fld id="{FC0CC166-4E39-43B8-AB91-BDD1C4C9E224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Bild 8" descr="UNILI-Logo_de_pos_rgb_farbig_10mm.png">
            <a:extLst>
              <a:ext uri="{FF2B5EF4-FFF2-40B4-BE49-F238E27FC236}">
                <a16:creationId xmlns:a16="http://schemas.microsoft.com/office/drawing/2014/main" id="{AA90BCF8-18E1-4170-8A94-001589D9FFE1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48680"/>
            <a:ext cx="2215783" cy="342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652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53" r:id="rId5"/>
    <p:sldLayoutId id="2147483652" r:id="rId6"/>
    <p:sldLayoutId id="2147483662" r:id="rId7"/>
  </p:sldLayoutIdLst>
  <p:hf hdr="0" ftr="0"/>
  <p:txStyles>
    <p:titleStyle>
      <a:lvl1pPr algn="l" defTabSz="914377" rtl="0" eaLnBrk="1" latinLnBrk="0" hangingPunct="1">
        <a:spcBef>
          <a:spcPct val="0"/>
        </a:spcBef>
        <a:buNone/>
        <a:defRPr sz="3000" b="1" kern="1200" baseline="0">
          <a:solidFill>
            <a:srgbClr val="003056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377" rtl="0" eaLnBrk="1" latinLnBrk="0" hangingPunct="1">
        <a:spcBef>
          <a:spcPct val="20000"/>
        </a:spcBef>
        <a:buFont typeface="+mj-lt"/>
        <a:buAutoNum type="arabicPeriod"/>
        <a:defRPr sz="2400" b="1" kern="1200">
          <a:solidFill>
            <a:srgbClr val="003056"/>
          </a:solidFill>
          <a:latin typeface="+mn-lt"/>
          <a:ea typeface="+mn-ea"/>
          <a:cs typeface="+mn-cs"/>
        </a:defRPr>
      </a:lvl1pPr>
      <a:lvl2pPr marL="828000" indent="-360000" algn="l" defTabSz="914377" rtl="0" eaLnBrk="1" latinLnBrk="0" hangingPunct="1">
        <a:spcBef>
          <a:spcPct val="20000"/>
        </a:spcBef>
        <a:buFont typeface="+mj-lt"/>
        <a:buAutoNum type="alphaLcParenR"/>
        <a:defRPr sz="2000" kern="1200">
          <a:solidFill>
            <a:srgbClr val="003056"/>
          </a:solidFill>
          <a:latin typeface="+mn-lt"/>
          <a:ea typeface="+mn-ea"/>
          <a:cs typeface="+mn-cs"/>
        </a:defRPr>
      </a:lvl2pPr>
      <a:lvl3pPr marL="1152000" indent="-288000" algn="l" defTabSz="914377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800" kern="1200">
          <a:solidFill>
            <a:srgbClr val="003056"/>
          </a:solidFill>
          <a:latin typeface="+mn-lt"/>
          <a:ea typeface="+mn-ea"/>
          <a:cs typeface="+mn-cs"/>
        </a:defRPr>
      </a:lvl3pPr>
      <a:lvl4pPr marL="1404000" indent="-216000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rgbClr val="003056"/>
          </a:solidFill>
          <a:latin typeface="+mn-lt"/>
          <a:ea typeface="+mn-ea"/>
          <a:cs typeface="+mn-cs"/>
        </a:defRPr>
      </a:lvl4pPr>
      <a:lvl5pPr marL="1656000" indent="-216000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rgbClr val="003056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81214" y="6062816"/>
            <a:ext cx="3179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003056"/>
                </a:solidFill>
              </a:rPr>
              <a:t>PD Dr. Dimitrios Linardatos</a:t>
            </a:r>
            <a:endParaRPr lang="de-DE" sz="1200" dirty="0">
              <a:solidFill>
                <a:srgbClr val="003056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54A496DC-C439-E046-BB02-86CC2B14F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000" y="584684"/>
            <a:ext cx="5904224" cy="468000"/>
          </a:xfrm>
        </p:spPr>
        <p:txBody>
          <a:bodyPr/>
          <a:lstStyle/>
          <a:p>
            <a:r>
              <a:rPr lang="de-DE" sz="2400" dirty="0"/>
              <a:t>Regulierung Künstlicher Intelligenz in Europa</a:t>
            </a:r>
            <a:endParaRPr lang="de-DE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681214" y="5373216"/>
            <a:ext cx="5762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003056"/>
                </a:solidFill>
              </a:rPr>
              <a:t>16. Österreichischer IT-Rechtstag, </a:t>
            </a:r>
            <a:r>
              <a:rPr lang="de-DE" sz="1200" dirty="0">
                <a:solidFill>
                  <a:srgbClr val="003056"/>
                </a:solidFill>
              </a:rPr>
              <a:t>Wien 5. Mai 2022</a:t>
            </a:r>
          </a:p>
        </p:txBody>
      </p:sp>
    </p:spTree>
    <p:extLst>
      <p:ext uri="{BB962C8B-B14F-4D97-AF65-F5344CB8AC3E}">
        <p14:creationId xmlns:p14="http://schemas.microsoft.com/office/powerpoint/2010/main" val="3704599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B963EB-11DC-4757-82BA-F92A70838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Risikomanagement (Art. 9 KIVO-E)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AEACD0C-F711-47F1-8F5D-7E907FD5B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C166-4E39-43B8-AB91-BDD1C4C9E224}" type="slidenum">
              <a:rPr lang="de-DE" smtClean="0"/>
              <a:t>10</a:t>
            </a:fld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8DB8EF-D391-4590-AF9D-4118B1268D2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© 2022 PD Dr. D. Linardatos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4BEA0C8-60A6-4BAD-81B1-3F7FE6F3A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Kontinuierlicher iterativer Prozess während des gesamten Lebenszyklus des KI-Systems (Abs. 2)</a:t>
            </a:r>
          </a:p>
          <a:p>
            <a:pPr marL="828000" lvl="1">
              <a:buFont typeface="Courier New" panose="02070309020205020404" pitchFamily="49" charset="0"/>
              <a:buChar char="o"/>
            </a:pPr>
            <a:r>
              <a:rPr lang="de-DE" dirty="0"/>
              <a:t>Ermittlung und Analyse vorhersehbarer Risiken</a:t>
            </a:r>
          </a:p>
          <a:p>
            <a:pPr marL="828000" lvl="1">
              <a:buFont typeface="Courier New" panose="02070309020205020404" pitchFamily="49" charset="0"/>
              <a:buChar char="o"/>
            </a:pPr>
            <a:r>
              <a:rPr lang="de-DE" dirty="0"/>
              <a:t>Risikoabschätzung und -bewertung</a:t>
            </a:r>
          </a:p>
          <a:p>
            <a:pPr marL="457200" lvl="1" indent="-457200">
              <a:buFont typeface="Wingdings" panose="05000000000000000000" pitchFamily="2" charset="2"/>
              <a:buChar char="§"/>
            </a:pPr>
            <a:r>
              <a:rPr lang="de-DE" sz="2400" b="1" dirty="0"/>
              <a:t>Berücksichtigung etwaiger Wechselwirkungen und Aus-richtung am allg. Stand der Technik (Abs. 3)</a:t>
            </a:r>
          </a:p>
          <a:p>
            <a:pPr marL="457200" lvl="1" indent="-457200">
              <a:buFont typeface="Wingdings" panose="05000000000000000000" pitchFamily="2" charset="2"/>
              <a:buChar char="§"/>
            </a:pPr>
            <a:r>
              <a:rPr lang="de-DE" sz="2400" b="1" dirty="0"/>
              <a:t>Testverfahren während der Entwicklung und vor </a:t>
            </a:r>
            <a:r>
              <a:rPr lang="de-DE" sz="2400" b="1" dirty="0" err="1"/>
              <a:t>Inverkehr</a:t>
            </a:r>
            <a:r>
              <a:rPr lang="de-DE" sz="2400" b="1" dirty="0"/>
              <a:t>-gabe (Abs. 5–7)</a:t>
            </a:r>
          </a:p>
        </p:txBody>
      </p:sp>
    </p:spTree>
    <p:extLst>
      <p:ext uri="{BB962C8B-B14F-4D97-AF65-F5344CB8AC3E}">
        <p14:creationId xmlns:p14="http://schemas.microsoft.com/office/powerpoint/2010/main" val="54549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C396E2-E11E-47F2-8980-56A1C0509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Konformitätsbewertungsverfahren (Art. 19 KIVO-E)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056242C-3973-419E-8A5A-EA9DB105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C166-4E39-43B8-AB91-BDD1C4C9E224}" type="slidenum">
              <a:rPr lang="de-DE" smtClean="0"/>
              <a:t>11</a:t>
            </a:fld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5DEF3B-1360-412B-8CC4-367BE1329AD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© 2022 PD Dr. D. Linardatos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E364526-2023-4B73-A616-D9696FE92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buFont typeface="Wingdings" panose="05000000000000000000" pitchFamily="2" charset="2"/>
              <a:buChar char="§"/>
            </a:pPr>
            <a:r>
              <a:rPr lang="de-DE" sz="2400" b="1" dirty="0"/>
              <a:t>Vor </a:t>
            </a:r>
            <a:r>
              <a:rPr lang="de-DE" sz="2400" b="1" dirty="0" err="1"/>
              <a:t>Inverkehrgabe</a:t>
            </a:r>
            <a:r>
              <a:rPr lang="de-DE" sz="2400" b="1" dirty="0"/>
              <a:t> oder Inbetriebnahme nach Maßgabe des Art. 43 KIVO-E</a:t>
            </a:r>
          </a:p>
          <a:p>
            <a:pPr marL="828000" lvl="1">
              <a:buFont typeface="Courier New" panose="02070309020205020404" pitchFamily="49" charset="0"/>
              <a:buChar char="o"/>
            </a:pPr>
            <a:r>
              <a:rPr lang="de-DE" dirty="0"/>
              <a:t>Interne Kontrolle </a:t>
            </a:r>
            <a:r>
              <a:rPr lang="de-DE" i="1" dirty="0"/>
              <a:t>oder</a:t>
            </a:r>
            <a:endParaRPr lang="de-DE" dirty="0"/>
          </a:p>
          <a:p>
            <a:pPr marL="828000" lvl="1">
              <a:buFont typeface="Courier New" panose="02070309020205020404" pitchFamily="49" charset="0"/>
              <a:buChar char="o"/>
            </a:pPr>
            <a:r>
              <a:rPr lang="de-DE" dirty="0"/>
              <a:t>Kontrolle unter Beteiligung einer notifizierten Stelle</a:t>
            </a:r>
          </a:p>
          <a:p>
            <a:pPr marL="457200" lvl="1" indent="-457200">
              <a:buFont typeface="Wingdings" panose="05000000000000000000" pitchFamily="2" charset="2"/>
              <a:buChar char="§"/>
            </a:pPr>
            <a:r>
              <a:rPr lang="de-DE" sz="2400" b="1" dirty="0"/>
              <a:t>Bei positivem Verfahrensabschluss</a:t>
            </a:r>
          </a:p>
          <a:p>
            <a:pPr marL="828000" lvl="1">
              <a:buFont typeface="Courier New" panose="02070309020205020404" pitchFamily="49" charset="0"/>
              <a:buChar char="o"/>
            </a:pPr>
            <a:r>
              <a:rPr lang="de-DE" dirty="0"/>
              <a:t>Konformitätserklärung (Art. 48 KIVO-E)</a:t>
            </a:r>
          </a:p>
          <a:p>
            <a:pPr marL="828000" lvl="1">
              <a:buFont typeface="Courier New" panose="02070309020205020404" pitchFamily="49" charset="0"/>
              <a:buChar char="o"/>
            </a:pPr>
            <a:r>
              <a:rPr lang="de-DE" dirty="0"/>
              <a:t>CE-Konformitätskennzeichnung (Art. 49 KIVO-E)</a:t>
            </a:r>
          </a:p>
        </p:txBody>
      </p:sp>
    </p:spTree>
    <p:extLst>
      <p:ext uri="{BB962C8B-B14F-4D97-AF65-F5344CB8AC3E}">
        <p14:creationId xmlns:p14="http://schemas.microsoft.com/office/powerpoint/2010/main" val="537409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7D7B00-5291-4CCE-A5B0-80296BA5B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84684"/>
            <a:ext cx="5976664" cy="1141200"/>
          </a:xfrm>
        </p:spPr>
        <p:txBody>
          <a:bodyPr/>
          <a:lstStyle/>
          <a:p>
            <a:r>
              <a:rPr lang="de-DE" dirty="0"/>
              <a:t>Korrekturmaßnahmen </a:t>
            </a:r>
            <a:r>
              <a:rPr lang="de-DE" sz="2800" dirty="0"/>
              <a:t>(Art. 21 KIVO-E)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4A5D798-0D40-4CF1-84DD-AD40BB98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C166-4E39-43B8-AB91-BDD1C4C9E224}" type="slidenum">
              <a:rPr lang="de-DE" smtClean="0"/>
              <a:t>12</a:t>
            </a:fld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A92462-154B-4BB8-965E-08BB153CE5B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© 2022 PD Dr. D. Linardatos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3EE2F81-B685-447A-95DF-1AAFF5D1D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Adressaten: Anbieter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Voraussetzungen für Korrekturpflicht</a:t>
            </a:r>
          </a:p>
          <a:p>
            <a:pPr marL="827405" lvl="1" indent="-359410">
              <a:buFont typeface="Courier New" panose="02070309020205020404" pitchFamily="49" charset="0"/>
              <a:buChar char="o"/>
            </a:pPr>
            <a:r>
              <a:rPr lang="de-DE" dirty="0"/>
              <a:t>„Auffassung“ oder „Grund zu der Annahme“</a:t>
            </a:r>
            <a:endParaRPr lang="de-DE" dirty="0">
              <a:cs typeface="Calibri"/>
            </a:endParaRPr>
          </a:p>
          <a:p>
            <a:pPr marL="1115695" lvl="2" indent="-287655">
              <a:buFont typeface="Symbol" panose="05050102010706020507" pitchFamily="18" charset="2"/>
              <a:buChar char="-"/>
            </a:pPr>
            <a:r>
              <a:rPr lang="de-DE" dirty="0"/>
              <a:t>Orientierungshilfe: Art. 19 Marktüberwachungs-VO 2019/1020</a:t>
            </a:r>
            <a:endParaRPr lang="de-DE" dirty="0">
              <a:cs typeface="Calibri"/>
            </a:endParaRPr>
          </a:p>
          <a:p>
            <a:pPr marL="1437640" lvl="3" indent="-285750">
              <a:spcBef>
                <a:spcPts val="20"/>
              </a:spcBef>
              <a:buFont typeface="Arial" panose="020B0604020202020204" pitchFamily="34" charset="0"/>
              <a:buChar char="•"/>
            </a:pPr>
            <a:r>
              <a:rPr lang="de-DE" dirty="0"/>
              <a:t>„</a:t>
            </a:r>
            <a:r>
              <a:rPr lang="de-CH" dirty="0"/>
              <a:t>angemessene Risikobewertung unter Berücksichtigung der Art der Gefahr und der Wahrscheinlichkeit ihres Eintritts</a:t>
            </a:r>
            <a:r>
              <a:rPr lang="de-DE" dirty="0"/>
              <a:t>“</a:t>
            </a:r>
            <a:endParaRPr lang="de-DE" dirty="0">
              <a:cs typeface="Calibri"/>
            </a:endParaRPr>
          </a:p>
          <a:p>
            <a:pPr marL="827405" lvl="1" indent="-359410">
              <a:buFont typeface="Courier New" panose="02070309020205020404" pitchFamily="49" charset="0"/>
              <a:buChar char="o"/>
            </a:pPr>
            <a:r>
              <a:rPr lang="de-DE" dirty="0"/>
              <a:t>Hochrisiko-KI-System entspricht nicht der KIVO-E</a:t>
            </a:r>
            <a:endParaRPr lang="de-DE" dirty="0">
              <a:cs typeface="Calibri"/>
            </a:endParaRPr>
          </a:p>
          <a:p>
            <a:pPr marL="457200" lvl="1" indent="-457200">
              <a:buFont typeface="Wingdings" panose="05000000000000000000" pitchFamily="2" charset="2"/>
              <a:buChar char="§"/>
            </a:pPr>
            <a:r>
              <a:rPr lang="de-DE" sz="2400" b="1" dirty="0"/>
              <a:t>Rechtsfolgen</a:t>
            </a:r>
          </a:p>
          <a:p>
            <a:pPr marL="827405" lvl="1" indent="-359410">
              <a:buFont typeface="Courier New" panose="02070309020205020404" pitchFamily="49" charset="0"/>
              <a:buChar char="o"/>
            </a:pPr>
            <a:r>
              <a:rPr lang="de-DE" dirty="0"/>
              <a:t>Pflicht zur Korrektur oder zum Rückruf</a:t>
            </a:r>
            <a:endParaRPr lang="de-DE" dirty="0">
              <a:cs typeface="Calibri"/>
            </a:endParaRPr>
          </a:p>
          <a:p>
            <a:pPr marL="863600" marR="0" lvl="1" indent="-35941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Melde- und Informationspflichten 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(Aufsicht, Bewertungsstelle, Händler, Einführer)</a:t>
            </a:r>
            <a:endParaRPr lang="de-DE" sz="2000" b="0" i="0" u="none" strike="noStrike" kern="1200" cap="none" spc="0" normalizeH="0" baseline="0" noProof="0" dirty="0">
              <a:ln>
                <a:noFill/>
              </a:ln>
              <a:solidFill>
                <a:srgbClr val="003056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457200" lvl="2" indent="-457200">
              <a:buFont typeface="Wingdings" panose="05000000000000000000" pitchFamily="2" charset="2"/>
              <a:buChar char="§"/>
            </a:pPr>
            <a:r>
              <a:rPr lang="de-DE" sz="2400" b="1" dirty="0"/>
              <a:t>Ergänzend gelten Pflichten anderer Akteure</a:t>
            </a:r>
          </a:p>
          <a:p>
            <a:pPr marL="863600" lvl="1" indent="-359410">
              <a:buFont typeface="Courier New" panose="02070309020205020404" pitchFamily="49" charset="0"/>
              <a:buChar char="o"/>
            </a:pPr>
            <a:r>
              <a:rPr lang="de-DE" dirty="0"/>
              <a:t>zB Händler (Art. 27 Abs. 2) und Nutzer (Art. 29 Abs. 4)</a:t>
            </a:r>
            <a:endParaRPr lang="de-DE" dirty="0">
              <a:cs typeface="Calibri"/>
            </a:endParaRPr>
          </a:p>
          <a:p>
            <a:pPr marL="467995" lvl="1" indent="0">
              <a:buNone/>
            </a:pPr>
            <a:endParaRPr lang="de-DE" dirty="0">
              <a:cs typeface="Calibri"/>
            </a:endParaRPr>
          </a:p>
          <a:p>
            <a:pPr marL="827405" lvl="1" indent="-359410">
              <a:buFont typeface="Courier New" panose="02070309020205020404" pitchFamily="49" charset="0"/>
              <a:buChar char="o"/>
            </a:pPr>
            <a:endParaRPr lang="de-D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0886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348745-D6FF-436B-B779-87B009106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Prozessorientierter Qualitätszyklus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564C538-5811-45C6-A3FB-54351DDAF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C166-4E39-43B8-AB91-BDD1C4C9E224}" type="slidenum">
              <a:rPr lang="de-DE" smtClean="0"/>
              <a:t>13</a:t>
            </a:fld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6A579E-72BE-442B-BED3-76B72C99AF1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© 2022 PD Dr. D. Linardatos</a:t>
            </a:r>
            <a:endParaRPr lang="de-DE" dirty="0"/>
          </a:p>
        </p:txBody>
      </p:sp>
      <p:graphicFrame>
        <p:nvGraphicFramePr>
          <p:cNvPr id="24" name="Diagramm 23">
            <a:extLst>
              <a:ext uri="{FF2B5EF4-FFF2-40B4-BE49-F238E27FC236}">
                <a16:creationId xmlns:a16="http://schemas.microsoft.com/office/drawing/2014/main" id="{9CA754C0-B726-46F4-92E7-E58E9011623A}"/>
              </a:ext>
            </a:extLst>
          </p:cNvPr>
          <p:cNvGraphicFramePr/>
          <p:nvPr/>
        </p:nvGraphicFramePr>
        <p:xfrm>
          <a:off x="1379071" y="1844824"/>
          <a:ext cx="6361281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09731A84-3684-42E8-AB1F-92A3DD8E34A2}"/>
              </a:ext>
            </a:extLst>
          </p:cNvPr>
          <p:cNvSpPr/>
          <p:nvPr/>
        </p:nvSpPr>
        <p:spPr>
          <a:xfrm>
            <a:off x="1115616" y="1556792"/>
            <a:ext cx="7056784" cy="471652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7CFCE86-E38B-417D-B612-BA890B17AA74}"/>
              </a:ext>
            </a:extLst>
          </p:cNvPr>
          <p:cNvSpPr txBox="1"/>
          <p:nvPr/>
        </p:nvSpPr>
        <p:spPr>
          <a:xfrm>
            <a:off x="1036808" y="1213741"/>
            <a:ext cx="5695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Risiko- und Qualitätsmanagement / Produktbeobachtung</a:t>
            </a:r>
          </a:p>
        </p:txBody>
      </p:sp>
    </p:spTree>
    <p:extLst>
      <p:ext uri="{BB962C8B-B14F-4D97-AF65-F5344CB8AC3E}">
        <p14:creationId xmlns:p14="http://schemas.microsoft.com/office/powerpoint/2010/main" val="1090967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D43DFE-A4D6-402B-936F-75BA94D95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Anwendungsbereiche und Inhalt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F842303-7B16-4A15-97DF-7634661CC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C166-4E39-43B8-AB91-BDD1C4C9E224}" type="slidenum">
              <a:rPr lang="de-DE" smtClean="0"/>
              <a:t>14</a:t>
            </a:fld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F90AEF-774C-4D9A-ACC8-23C964D1BFA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© 2022 PD Dr. D. Linardatos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9657EF6-56D9-4219-8314-0A68732E0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Qualitätsmanagement- und Korrekturmaßnahmen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Pflichten der Anbieter </a:t>
            </a:r>
            <a:r>
              <a:rPr lang="de-DE" dirty="0">
                <a:sym typeface="Symbol" panose="05050102010706020507" pitchFamily="18" charset="2"/>
              </a:rPr>
              <a:t> Lieferanten, Hersteller, Betreiber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DE" sz="2000" dirty="0">
                <a:sym typeface="Symbol" panose="05050102010706020507" pitchFamily="18" charset="2"/>
              </a:rPr>
              <a:t>Überschießend, denn nicht alle haben sicherheitsrelevanten Zugriff!</a:t>
            </a:r>
          </a:p>
          <a:p>
            <a:pPr marL="828000" lvl="1">
              <a:buFont typeface="Courier New" panose="02070309020205020404" pitchFamily="49" charset="0"/>
              <a:buChar char="o"/>
            </a:pPr>
            <a:r>
              <a:rPr lang="de-DE" dirty="0">
                <a:sym typeface="Symbol" panose="05050102010706020507" pitchFamily="18" charset="2"/>
              </a:rPr>
              <a:t>Gegenstand: </a:t>
            </a:r>
            <a:r>
              <a:rPr lang="de-DE" i="1" dirty="0">
                <a:sym typeface="Symbol" panose="05050102010706020507" pitchFamily="18" charset="2"/>
              </a:rPr>
              <a:t>nur </a:t>
            </a:r>
            <a:r>
              <a:rPr lang="de-DE" dirty="0">
                <a:sym typeface="Symbol" panose="05050102010706020507" pitchFamily="18" charset="2"/>
              </a:rPr>
              <a:t>Hochrisiko-KI-Systeme und bzgl. der benannten „Produktpalette“ 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DE" sz="2000" dirty="0">
                <a:sym typeface="Symbol" panose="05050102010706020507" pitchFamily="18" charset="2"/>
              </a:rPr>
              <a:t>Irreführend, denn nicht nur in den benannten Fällen erforderlich!</a:t>
            </a:r>
          </a:p>
          <a:p>
            <a:pPr marL="828000" lvl="1">
              <a:buFont typeface="Courier New" panose="02070309020205020404" pitchFamily="49" charset="0"/>
              <a:buChar char="o"/>
            </a:pPr>
            <a:r>
              <a:rPr lang="de-DE" dirty="0">
                <a:sym typeface="Symbol" panose="05050102010706020507" pitchFamily="18" charset="2"/>
              </a:rPr>
              <a:t>Umfang der erforderlichen Maßnahmen nicht definiert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DE" sz="2000" dirty="0">
                <a:sym typeface="Symbol" panose="05050102010706020507" pitchFamily="18" charset="2"/>
              </a:rPr>
              <a:t>Unglücklich, da Eindruck eines </a:t>
            </a:r>
            <a:r>
              <a:rPr lang="de-DE" sz="2000" i="1" dirty="0" err="1">
                <a:sym typeface="Symbol" panose="05050102010706020507" pitchFamily="18" charset="2"/>
              </a:rPr>
              <a:t>zero</a:t>
            </a:r>
            <a:r>
              <a:rPr lang="de-DE" sz="2000" i="1" dirty="0">
                <a:sym typeface="Symbol" panose="05050102010706020507" pitchFamily="18" charset="2"/>
              </a:rPr>
              <a:t> </a:t>
            </a:r>
            <a:r>
              <a:rPr lang="de-DE" sz="2000" i="1" dirty="0" err="1">
                <a:sym typeface="Symbol" panose="05050102010706020507" pitchFamily="18" charset="2"/>
              </a:rPr>
              <a:t>risk</a:t>
            </a:r>
            <a:r>
              <a:rPr lang="de-DE" sz="2000" dirty="0">
                <a:sym typeface="Symbol" panose="05050102010706020507" pitchFamily="18" charset="2"/>
              </a:rPr>
              <a:t>-Prinzips entsteht!</a:t>
            </a:r>
            <a:endParaRPr lang="de-DE" sz="2000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0771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E4BEF6-3E43-4516-9DE7-418156805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84684"/>
            <a:ext cx="6192688" cy="1141200"/>
          </a:xfrm>
        </p:spPr>
        <p:txBody>
          <a:bodyPr/>
          <a:lstStyle/>
          <a:p>
            <a:r>
              <a:rPr kumimoji="0" lang="de-DE" sz="3000" b="1" i="0" u="none" strike="noStrike" kern="1200" cap="none" spc="0" normalizeH="0" baseline="0" noProof="0" dirty="0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Qualitätsmanagement </a:t>
            </a: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(Art. 17 KIVO-E)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BC7A7E6-58A5-4734-B1F7-BDD9370C0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C166-4E39-43B8-AB91-BDD1C4C9E224}" type="slidenum">
              <a:rPr lang="de-DE" smtClean="0"/>
              <a:t>15</a:t>
            </a:fld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16B092-F10A-471D-AF5E-C63CB7E7642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© 2022 PD Dr. D. Linardatos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F6F6050-A797-483F-9D86-42C3B3D16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Kein abschließender Kriterienkatalog</a:t>
            </a:r>
          </a:p>
          <a:p>
            <a:pPr marL="863600" lvl="1" indent="-359410">
              <a:buFont typeface="Courier New" panose="02070309020205020404" pitchFamily="49" charset="0"/>
              <a:buChar char="o"/>
            </a:pPr>
            <a:r>
              <a:rPr lang="de-DE" dirty="0"/>
              <a:t>definiert werden vielmehr Leitplanken</a:t>
            </a:r>
            <a:endParaRPr lang="de-DE" dirty="0"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Überprüfung des QMS</a:t>
            </a:r>
          </a:p>
          <a:p>
            <a:pPr marL="863600" lvl="1" indent="-359410">
              <a:buFont typeface="Courier New" panose="02070309020205020404" pitchFamily="49" charset="0"/>
              <a:buChar char="o"/>
            </a:pPr>
            <a:r>
              <a:rPr lang="de-DE" dirty="0"/>
              <a:t>periodisch</a:t>
            </a:r>
            <a:endParaRPr lang="de-DE" dirty="0">
              <a:cs typeface="Calibri"/>
            </a:endParaRPr>
          </a:p>
          <a:p>
            <a:pPr marL="863600" lvl="1" indent="-359410">
              <a:buFont typeface="Courier New" panose="02070309020205020404" pitchFamily="49" charset="0"/>
              <a:buChar char="o"/>
            </a:pPr>
            <a:r>
              <a:rPr lang="de-DE" dirty="0"/>
              <a:t>bei wesentlichen Änderungen/Veränderungen </a:t>
            </a:r>
            <a:endParaRPr lang="de-DE" dirty="0">
              <a:cs typeface="Calibri"/>
            </a:endParaRPr>
          </a:p>
          <a:p>
            <a:pPr marL="1151890" lvl="2" indent="-287655">
              <a:buFont typeface="Symbol" panose="05050102010706020507" pitchFamily="18" charset="2"/>
              <a:buChar char="-"/>
            </a:pPr>
            <a:r>
              <a:rPr lang="de-DE" dirty="0"/>
              <a:t>in der Produktion</a:t>
            </a:r>
            <a:endParaRPr lang="de-DE" dirty="0">
              <a:cs typeface="Calibri"/>
            </a:endParaRPr>
          </a:p>
          <a:p>
            <a:pPr marL="1151890" lvl="2" indent="-287655">
              <a:buFont typeface="Symbol" panose="05050102010706020507" pitchFamily="18" charset="2"/>
              <a:buChar char="-"/>
            </a:pPr>
            <a:r>
              <a:rPr lang="de-DE" dirty="0"/>
              <a:t>des Produkts</a:t>
            </a:r>
            <a:endParaRPr lang="de-DE" dirty="0">
              <a:cs typeface="Calibri"/>
            </a:endParaRPr>
          </a:p>
          <a:p>
            <a:pPr marL="1151890" lvl="2" indent="-287655">
              <a:buFont typeface="Symbol" panose="05050102010706020507" pitchFamily="18" charset="2"/>
              <a:buChar char="-"/>
            </a:pPr>
            <a:r>
              <a:rPr lang="de-DE" dirty="0"/>
              <a:t>des Rechtsrahmens</a:t>
            </a:r>
            <a:endParaRPr lang="de-DE" dirty="0">
              <a:cs typeface="Calibri"/>
            </a:endParaRPr>
          </a:p>
          <a:p>
            <a:pPr marL="457200" lvl="2" indent="-457200">
              <a:buFont typeface="Wingdings" panose="05000000000000000000" pitchFamily="2" charset="2"/>
              <a:buChar char="§"/>
            </a:pPr>
            <a:r>
              <a:rPr lang="de-DE" sz="2400" b="1" dirty="0"/>
              <a:t>bloße Produktendkontrolle nicht ausreichend</a:t>
            </a:r>
          </a:p>
          <a:p>
            <a:pPr marL="863600" lvl="1" indent="-359410">
              <a:buFont typeface="Courier New" panose="02070309020205020404" pitchFamily="49" charset="0"/>
              <a:buChar char="o"/>
            </a:pPr>
            <a:r>
              <a:rPr lang="de-DE" dirty="0"/>
              <a:t>gerade für dynamische Produkte relevant</a:t>
            </a:r>
            <a:endParaRPr lang="de-DE" dirty="0">
              <a:cs typeface="Calibri"/>
            </a:endParaRPr>
          </a:p>
          <a:p>
            <a:pPr marL="457200" lvl="2" indent="-457200">
              <a:buFont typeface="Wingdings" panose="05000000000000000000" pitchFamily="2" charset="2"/>
              <a:buChar char="§"/>
            </a:pPr>
            <a:r>
              <a:rPr lang="de-DE" sz="2400" b="1" dirty="0"/>
              <a:t>Geschulte Compliance-Mitarbeiter notwendig</a:t>
            </a:r>
          </a:p>
        </p:txBody>
      </p:sp>
    </p:spTree>
    <p:extLst>
      <p:ext uri="{BB962C8B-B14F-4D97-AF65-F5344CB8AC3E}">
        <p14:creationId xmlns:p14="http://schemas.microsoft.com/office/powerpoint/2010/main" val="4293065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94F97B-A370-4C00-ACE7-31311389F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84684"/>
            <a:ext cx="5832648" cy="1141200"/>
          </a:xfrm>
        </p:spPr>
        <p:txBody>
          <a:bodyPr/>
          <a:lstStyle/>
          <a:p>
            <a:r>
              <a:rPr lang="de-DE" dirty="0"/>
              <a:t>Haftungsrechtliche Dimensionen des KIVO-E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BCF7DF8-BA9F-42AD-99B6-139AD5AE0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C166-4E39-43B8-AB91-BDD1C4C9E224}" type="slidenum">
              <a:rPr lang="de-DE" smtClean="0"/>
              <a:t>16</a:t>
            </a:fld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C513F2-4443-43B9-9E08-5867F6D4FB6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© 2022 PD Dr. D. Linardatos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C40F677-B47D-4382-BC3E-2CB8C32D6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Deliktsrecht: Schutzgesetze / Konkretisierung von VSP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Vertragsrecht:</a:t>
            </a:r>
            <a:r>
              <a:rPr lang="de-DE" sz="2000" dirty="0"/>
              <a:t> </a:t>
            </a:r>
            <a:r>
              <a:rPr lang="de-DE" dirty="0"/>
              <a:t>Konkretisierung der Neben-</a:t>
            </a:r>
            <a:r>
              <a:rPr lang="de-DE" sz="2000" dirty="0"/>
              <a:t> </a:t>
            </a:r>
            <a:r>
              <a:rPr lang="de-DE" dirty="0"/>
              <a:t>und</a:t>
            </a:r>
            <a:r>
              <a:rPr lang="de-DE" sz="2000" dirty="0"/>
              <a:t> </a:t>
            </a:r>
            <a:r>
              <a:rPr lang="de-DE" dirty="0"/>
              <a:t>Schutzpflichten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Qualitätsmanagementpflichten</a:t>
            </a:r>
          </a:p>
          <a:p>
            <a:pPr marL="863600" lvl="1" indent="-359410">
              <a:buFont typeface="Courier New" panose="02070309020205020404" pitchFamily="49" charset="0"/>
              <a:buChar char="o"/>
            </a:pPr>
            <a:r>
              <a:rPr lang="de-DE" dirty="0"/>
              <a:t>interne Prozessanforderungen </a:t>
            </a:r>
            <a:endParaRPr lang="de-DE" dirty="0">
              <a:cs typeface="Calibri"/>
            </a:endParaRPr>
          </a:p>
          <a:p>
            <a:pPr marL="1151890" lvl="2" indent="-287655"/>
            <a:r>
              <a:rPr lang="de-DE">
                <a:sym typeface="Symbol" panose="05050102010706020507" pitchFamily="18" charset="2"/>
              </a:rPr>
              <a:t>keine unmittelbare Außenwirkung, nicht unmittelbar haftungsbewehrt</a:t>
            </a:r>
            <a:endParaRPr lang="de-DE" dirty="0">
              <a:cs typeface="Calibri"/>
            </a:endParaRPr>
          </a:p>
          <a:p>
            <a:pPr marL="1151890" lvl="2" indent="-287655"/>
            <a:r>
              <a:rPr lang="de-DE" dirty="0">
                <a:sym typeface="Symbol" panose="05050102010706020507" pitchFamily="18" charset="2"/>
              </a:rPr>
              <a:t>sorgen in der Regel „nur“ für die Einhaltung von Mindeststandards </a:t>
            </a:r>
            <a:endParaRPr lang="de-DE" dirty="0">
              <a:cs typeface="Calibri"/>
            </a:endParaRPr>
          </a:p>
          <a:p>
            <a:pPr marL="1151890" lvl="2" indent="-287655"/>
            <a:r>
              <a:rPr lang="de-DE" dirty="0">
                <a:sym typeface="Symbol" panose="05050102010706020507" pitchFamily="18" charset="2"/>
              </a:rPr>
              <a:t>kein unmittelbarer Entlastungsbeweis </a:t>
            </a:r>
            <a:endParaRPr lang="de-DE" dirty="0"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Korrekturmaßnahmen / Melde- und Informationspflichten</a:t>
            </a:r>
          </a:p>
          <a:p>
            <a:pPr marL="863600" lvl="1" indent="-359410">
              <a:buFont typeface="Courier New" panose="02070309020205020404" pitchFamily="49" charset="0"/>
              <a:buChar char="o"/>
            </a:pPr>
            <a:r>
              <a:rPr lang="de-DE" dirty="0"/>
              <a:t>in Verkehr gebrachtes Produkt</a:t>
            </a:r>
            <a:endParaRPr lang="de-DE" dirty="0">
              <a:cs typeface="Calibri"/>
            </a:endParaRPr>
          </a:p>
          <a:p>
            <a:pPr marL="1151890" lvl="2" indent="-287655"/>
            <a:r>
              <a:rPr lang="de-DE" dirty="0"/>
              <a:t>unmittelbare Außenwirkung und haftungsbewehrt</a:t>
            </a:r>
            <a:endParaRPr lang="de-DE" dirty="0"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Geschäftsleiterverantwortung</a:t>
            </a:r>
            <a:endParaRPr lang="de-D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7465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3B929E-CC36-4109-85A4-5EAB1B6A0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Fazit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8990AC9-2431-466B-AACD-29AE38E3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C166-4E39-43B8-AB91-BDD1C4C9E224}" type="slidenum">
              <a:rPr lang="de-DE" smtClean="0"/>
              <a:t>17</a:t>
            </a:fld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7226CB-CC09-49DD-9046-C796D967419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© 2022 PD Dr. D. Linardatos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6EC6925-64E2-46B3-8F40-80A8FB44C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Die europäische Union ist hinsichtlich der KI-Regulierung momentan sehr aktiv. Ob sie sich dabei stets innerhalb der Gesetzgebungskompetenzen bewegt, erscheint fraglich.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Der vorliegende Entwurf einer KI-VO adressiert Fragen der Unternehmens-Compliance und der Produktsicherheit, er hat darüber hinaus jedoch auch eine unmittelbar haftungs-rechtliche Bedeutung.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Konzeptionell weist der Entwurf durchaus Schwächen auf, die dazu führen, dass er eher als Regulierungs</a:t>
            </a:r>
            <a:r>
              <a:rPr lang="de-DE" i="1" dirty="0"/>
              <a:t>rahmen</a:t>
            </a:r>
            <a:r>
              <a:rPr lang="de-DE" dirty="0"/>
              <a:t> denn </a:t>
            </a:r>
            <a:r>
              <a:rPr lang="de-DE"/>
              <a:t>als präzises </a:t>
            </a:r>
            <a:r>
              <a:rPr lang="de-DE" dirty="0"/>
              <a:t>und detailliert subsumierbares Gesetz verstanden werden sollte.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656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4000" y="1983600"/>
            <a:ext cx="5479200" cy="4037688"/>
          </a:xfrm>
        </p:spPr>
        <p:txBody>
          <a:bodyPr/>
          <a:lstStyle/>
          <a:p>
            <a:pPr lvl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r>
              <a:rPr lang="de-DE" sz="2400" b="1" dirty="0">
                <a:ea typeface="+mj-ea"/>
                <a:cs typeface="+mj-cs"/>
              </a:rPr>
              <a:t>Vielen Dank für Ihre Aufmerksamkeit!</a:t>
            </a:r>
          </a:p>
          <a:p>
            <a:pPr lvl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endParaRPr lang="de-DE" altLang="de-DE" sz="2400" dirty="0">
              <a:ea typeface="ＭＳ Ｐゴシック" pitchFamily="34" charset="-128"/>
            </a:endParaRPr>
          </a:p>
          <a:p>
            <a:pPr lvl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r>
              <a:rPr lang="de-DE" altLang="de-DE" sz="1400" dirty="0">
                <a:ea typeface="ＭＳ Ｐゴシック" pitchFamily="34" charset="-128"/>
              </a:rPr>
              <a:t>© 2022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r>
              <a:rPr lang="de-DE" altLang="de-DE" sz="1400" dirty="0">
                <a:ea typeface="ＭＳ Ｐゴシック" pitchFamily="34" charset="-128"/>
              </a:rPr>
              <a:t>PD Dr. Dimitrios Linardatos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r>
              <a:rPr lang="de-DE" altLang="de-DE" sz="1400" dirty="0">
                <a:ea typeface="ＭＳ Ｐゴシック" pitchFamily="34" charset="-128"/>
              </a:rPr>
              <a:t>Vertretungsprofessor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r>
              <a:rPr lang="de-DE" altLang="de-DE" sz="1400" dirty="0">
                <a:ea typeface="ＭＳ Ｐゴシック" pitchFamily="34" charset="-128"/>
              </a:rPr>
              <a:t>Lehrstuhl für Bank- und Finanzmarktrecht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r>
              <a:rPr lang="de-DE" altLang="de-DE" sz="1400" dirty="0">
                <a:ea typeface="ＭＳ Ｐゴシック" pitchFamily="34" charset="-128"/>
              </a:rPr>
              <a:t>Institut für Wirtschaftsrecht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r>
              <a:rPr lang="de-DE" altLang="de-DE" sz="1400" dirty="0">
                <a:ea typeface="ＭＳ Ｐゴシック" pitchFamily="34" charset="-128"/>
              </a:rPr>
              <a:t>Universität Liechtenstein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endParaRPr lang="de-DE" altLang="de-DE" sz="1400" dirty="0">
              <a:ea typeface="ＭＳ Ｐゴシック" pitchFamily="34" charset="-128"/>
            </a:endParaRPr>
          </a:p>
          <a:p>
            <a:pPr lvl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de-DE" altLang="de-DE" sz="1400" dirty="0">
                <a:ea typeface="ＭＳ Ｐゴシック" pitchFamily="34" charset="-128"/>
              </a:rPr>
              <a:t>dimitrios.linardatos@uni.li</a:t>
            </a:r>
          </a:p>
          <a:p>
            <a:pPr lvl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endParaRPr lang="de-DE" altLang="de-DE" sz="1400" dirty="0">
              <a:ea typeface="ＭＳ Ｐゴシック" pitchFamily="34" charset="-128"/>
            </a:endParaRPr>
          </a:p>
          <a:p>
            <a:endParaRPr lang="de-DE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9292D90-4C12-4E60-91BA-6568D9AECC6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/>
              <a:t>© 2022 PD Dr. D. Linardatos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1876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ABE0FD-46C0-4D8C-AF29-2E282951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Entwicklung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7F5AB0B-3C66-4CDE-9A38-AD43BA7D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C166-4E39-43B8-AB91-BDD1C4C9E224}" type="slidenum">
              <a:rPr lang="de-DE" smtClean="0"/>
              <a:t>2</a:t>
            </a:fld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765BDF-C6B1-4CA5-B1E8-3C0FC63E87A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© 2022 PD Dr. D. Linardatos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5A24099-8532-4A05-A329-CA8F21B43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dirty="0"/>
              <a:t>2017 – Entschließung des Europäischen Parlaments im Bereich Robotik</a:t>
            </a:r>
          </a:p>
          <a:p>
            <a:pPr marL="0" indent="0">
              <a:buNone/>
            </a:pPr>
            <a:r>
              <a:rPr lang="de-DE" sz="2000" dirty="0"/>
              <a:t>2018 – Mitteilung der Kommission: Künstliche Intelligenz für Europa </a:t>
            </a:r>
          </a:p>
          <a:p>
            <a:pPr marL="0" indent="0">
              <a:buNone/>
            </a:pPr>
            <a:r>
              <a:rPr lang="de-DE" sz="2000" dirty="0"/>
              <a:t>2018 – </a:t>
            </a:r>
            <a:r>
              <a:rPr lang="de-CH" sz="2000" dirty="0"/>
              <a:t>Koordinierter Plan für Künstliche Intelligenz («KI-Strategie»)</a:t>
            </a:r>
          </a:p>
          <a:p>
            <a:pPr marL="0" indent="0">
              <a:buNone/>
            </a:pPr>
            <a:r>
              <a:rPr lang="de-CH" sz="2000" dirty="0"/>
              <a:t>2018 – Einsetzung der "High Level Group on AI"</a:t>
            </a:r>
            <a:endParaRPr lang="de-CH" sz="2000" dirty="0">
              <a:cs typeface="Calibri"/>
            </a:endParaRPr>
          </a:p>
          <a:p>
            <a:pPr marL="0" indent="0">
              <a:buNone/>
            </a:pPr>
            <a:r>
              <a:rPr lang="de-CH" sz="2000" dirty="0"/>
              <a:t>2019 – Ethikleitlinien für vertrauenswürdige und menschenzentrierte KI</a:t>
            </a:r>
          </a:p>
          <a:p>
            <a:pPr marL="0" indent="0">
              <a:buNone/>
            </a:pPr>
            <a:r>
              <a:rPr lang="de-CH" sz="2000" dirty="0"/>
              <a:t>2019 – Bericht der Expert Group on </a:t>
            </a:r>
            <a:r>
              <a:rPr lang="de-CH" sz="2000" dirty="0" err="1"/>
              <a:t>Liability</a:t>
            </a:r>
            <a:r>
              <a:rPr lang="de-CH" sz="2000" dirty="0"/>
              <a:t> </a:t>
            </a:r>
          </a:p>
          <a:p>
            <a:pPr marL="0" indent="0">
              <a:buNone/>
            </a:pPr>
            <a:r>
              <a:rPr lang="de-CH" sz="2000" dirty="0"/>
              <a:t>2020 – Weissbuch zur Künstlichen Intelligenz</a:t>
            </a:r>
          </a:p>
          <a:p>
            <a:pPr marL="0" indent="0">
              <a:buNone/>
            </a:pPr>
            <a:r>
              <a:rPr lang="de-CH" sz="2000" dirty="0"/>
              <a:t>2020 – Bericht der Europäischen Kommission</a:t>
            </a:r>
          </a:p>
          <a:p>
            <a:pPr marL="0" indent="0">
              <a:buNone/>
            </a:pPr>
            <a:r>
              <a:rPr lang="de-CH" sz="2000" dirty="0"/>
              <a:t>2020 – Verordnungsentwurf des Europäischen Parlaments</a:t>
            </a:r>
          </a:p>
          <a:p>
            <a:pPr marL="0" indent="0">
              <a:buNone/>
            </a:pPr>
            <a:r>
              <a:rPr lang="de-CH" sz="2000" dirty="0"/>
              <a:t>2021 – Entwurf einer KI-Verordnung und einer EU-Maschinenverordnung</a:t>
            </a:r>
          </a:p>
          <a:p>
            <a:pPr marL="0" indent="0">
              <a:buNone/>
            </a:pPr>
            <a:endParaRPr lang="de-CH" sz="900" dirty="0"/>
          </a:p>
          <a:p>
            <a:pPr marL="0" indent="0">
              <a:buNone/>
            </a:pPr>
            <a:r>
              <a:rPr lang="de-CH" sz="1600" dirty="0"/>
              <a:t>Ergänzend:</a:t>
            </a:r>
          </a:p>
          <a:p>
            <a:pPr marL="0" indent="0">
              <a:buNone/>
            </a:pPr>
            <a:r>
              <a:rPr lang="de-CH" sz="1600" dirty="0"/>
              <a:t>EU </a:t>
            </a:r>
            <a:r>
              <a:rPr lang="de-CH" sz="1600" dirty="0" err="1"/>
              <a:t>Cybersecurity</a:t>
            </a:r>
            <a:r>
              <a:rPr lang="de-CH" sz="1600" dirty="0"/>
              <a:t> </a:t>
            </a:r>
            <a:r>
              <a:rPr lang="de-CH" sz="1600" dirty="0" err="1"/>
              <a:t>Strategy</a:t>
            </a:r>
            <a:r>
              <a:rPr lang="de-CH" sz="1600" dirty="0"/>
              <a:t>, Digital Services Act, Digital </a:t>
            </a:r>
            <a:r>
              <a:rPr lang="de-CH" sz="1600" dirty="0" err="1"/>
              <a:t>Markets</a:t>
            </a:r>
            <a:r>
              <a:rPr lang="de-CH" sz="1600" dirty="0"/>
              <a:t> Act and Data Governance Act</a:t>
            </a:r>
          </a:p>
        </p:txBody>
      </p:sp>
    </p:spTree>
    <p:extLst>
      <p:ext uri="{BB962C8B-B14F-4D97-AF65-F5344CB8AC3E}">
        <p14:creationId xmlns:p14="http://schemas.microsoft.com/office/powerpoint/2010/main" val="3845930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E39D6D-1D32-419A-B8F2-7C86A9C67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Regulierungsgegenstände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6A7A395-E7F1-4160-B9B6-99C80D8FA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C166-4E39-43B8-AB91-BDD1C4C9E224}" type="slidenum">
              <a:rPr lang="de-DE" smtClean="0"/>
              <a:t>3</a:t>
            </a:fld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76E73D-8EA7-4E5B-9BEC-CB1016AD6CA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© 2022 PD Dr. D. Linardatos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5FA5C36-F282-4879-B9DF-4FD1B9F50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err="1"/>
              <a:t>Anwedungsregulierung</a:t>
            </a:r>
            <a:endParaRPr lang="de-DE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Beispiel: Verbot </a:t>
            </a:r>
            <a:r>
              <a:rPr lang="de-CH" dirty="0"/>
              <a:t>biometrischer Echtzeit-Fernidentifizierungssysteme in öffentlich zugänglichen Räumen zu Strafverfolgungszwecken (Art. 5   Abs. 1 lit. d KIVO-E)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dirty="0"/>
              <a:t>Beispiel: Verwaltung und Betrieb kritischer Infrastrukturen (Anhang III Ziff. 2 KIVO-E)</a:t>
            </a: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Produktregulierung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Beispiele: Medizinprodukte, Fahrzeuge, Spielzeuge, Aufzüge (Anhang II)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Datenregulierung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DSGVO, KIVO-E, </a:t>
            </a:r>
            <a:r>
              <a:rPr lang="de-CH" sz="2000" dirty="0"/>
              <a:t>Data Governance Act, Digital Services Act etc.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3594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AE2181-48E9-41D2-8008-203A8C6446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Vorschlag für eine KI-Verordnung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74E4B6A-6514-441A-8017-AF1080800A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Gesetzgebungskompetenz?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5725ACC-614C-4D24-8C8B-32C1502E78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0CC166-4E39-43B8-AB91-BDD1C4C9E224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E2D651C-FDA6-41D6-B540-A2C2762C208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© 2022 PD Dr. D. Linardatos</a:t>
            </a:r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4F5EF73-9563-4D95-B69E-E694C5C2ADF7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457200" marR="0" lvl="0" indent="-45720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Ermächtigungsgrundlage: Art. 114 AEUV 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 Binnenmarktidee</a:t>
            </a:r>
          </a:p>
          <a:p>
            <a:pPr marL="457200" marR="0" lvl="0" indent="-45720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Kritik: statt Rechtsangleichung wird hier „Einheitsrecht“ angestrebt</a:t>
            </a:r>
          </a:p>
          <a:p>
            <a:pPr marL="863600" marR="0" lvl="1" indent="-35941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Teils werden Sachverhalte geregelt, die gar nicht grenzüberschreitend relevant sind</a:t>
            </a:r>
            <a:endParaRPr lang="de-DE" sz="2000" b="0" i="0" u="none" strike="noStrike" kern="1200" cap="none" spc="0" normalizeH="0" baseline="0" noProof="0" dirty="0">
              <a:ln>
                <a:noFill/>
              </a:ln>
              <a:solidFill>
                <a:srgbClr val="003056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151890" marR="0" lvl="2" indent="-287655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Art. 5 Abs. 1 lit. d, Abs. 2 KIVO-E: Identifizierungssysteme in öffentlich zugänglichen Plätzen zur Rechtsdurchsetzung </a:t>
            </a:r>
            <a:endParaRPr lang="de-CH" sz="1800" b="0" i="0" u="none" strike="noStrike" kern="1200" cap="none" spc="0" normalizeH="0" baseline="0" noProof="0" dirty="0">
              <a:ln>
                <a:noFill/>
              </a:ln>
              <a:solidFill>
                <a:srgbClr val="003056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151890" marR="0" lvl="2" indent="-287655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Art. 6 Abs. 2 iVm Annex III Nr. 3 KIVO-E: Systeme zur Bewertung von Schülern</a:t>
            </a:r>
            <a:endParaRPr lang="de-CH" sz="1800" b="0" i="0" u="none" strike="noStrike" kern="1200" cap="none" spc="0" normalizeH="0" baseline="0" noProof="0" dirty="0">
              <a:ln>
                <a:noFill/>
              </a:ln>
              <a:solidFill>
                <a:srgbClr val="003056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151890" marR="0" lvl="2" indent="-287655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Art. 6 Abs. 2 iVm Annex III Nr. 6 KIVO-E: Systeme der strafrechtlichen Rechtspflege</a:t>
            </a:r>
            <a:endParaRPr lang="de-CH" sz="1800" b="0" i="0" u="none" strike="noStrike" kern="1200" cap="none" spc="0" normalizeH="0" baseline="0" noProof="0" dirty="0">
              <a:ln>
                <a:noFill/>
              </a:ln>
              <a:solidFill>
                <a:srgbClr val="003056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151890" lvl="2" indent="-287655">
              <a:buFont typeface="Symbol" panose="05050102010706020507" pitchFamily="18" charset="2"/>
              <a:buChar char="-"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Art. 6 Abs. 2 </a:t>
            </a:r>
            <a:r>
              <a:rPr kumimoji="0" lang="de-CH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iVm</a:t>
            </a: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 Annex III Nr. 8 KIVO-E: </a:t>
            </a:r>
            <a:r>
              <a:rPr lang="de-CH" dirty="0">
                <a:latin typeface="Calibri"/>
                <a:sym typeface="Symbol" panose="05050102010706020507" pitchFamily="18" charset="2"/>
              </a:rPr>
              <a:t>Hoch-Risiko-Systeme </a:t>
            </a: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in „Rechtspflege und demokratischen Prozessen“</a:t>
            </a:r>
            <a:r>
              <a:rPr lang="de-CH" dirty="0">
                <a:latin typeface="Calibri"/>
                <a:sym typeface="Symbol" panose="05050102010706020507" pitchFamily="18" charset="2"/>
              </a:rPr>
              <a:t> </a:t>
            </a:r>
            <a:endParaRPr lang="de-DE" sz="1800" b="0" i="0" u="none" strike="noStrike" kern="1200" cap="none" spc="0" normalizeH="0" baseline="0" noProof="0" dirty="0">
              <a:ln>
                <a:noFill/>
              </a:ln>
              <a:solidFill>
                <a:srgbClr val="003056"/>
              </a:solidFill>
              <a:effectLst/>
              <a:uLnTx/>
              <a:uFillTx/>
              <a:latin typeface="Calibri"/>
              <a:cs typeface="Calibri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4593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AE2181-48E9-41D2-8008-203A8C6446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Vorschlag für eine KI-Verordnung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74E4B6A-6514-441A-8017-AF1080800A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Gesetzgebungskompetenz?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5725ACC-614C-4D24-8C8B-32C1502E78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0CC166-4E39-43B8-AB91-BDD1C4C9E224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E2D651C-FDA6-41D6-B540-A2C2762C208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© 2022 PD Dr. D. Linardatos</a:t>
            </a:r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4F5EF73-9563-4D95-B69E-E694C5C2ADF7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457200" marR="0" lvl="0" indent="-45720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Europäische Kommission greift jeglicher nationaler Regel-setzung vor</a:t>
            </a:r>
          </a:p>
          <a:p>
            <a:pPr marL="457200" marR="0" lvl="0" indent="-45720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Regulatorische Zielsetzung</a:t>
            </a:r>
          </a:p>
          <a:p>
            <a:pPr marL="864000" marR="0" lvl="1" indent="-36000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Union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values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 als „Exportschlager“</a:t>
            </a:r>
          </a:p>
          <a:p>
            <a:pPr marL="864000" marR="0" lvl="1" indent="-36000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„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Brussels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Effect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3056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“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1446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65E844-A604-408D-B00B-3DB991CA4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Kritikalitätenpyramide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B012648-85D0-4FF7-9B3B-5C6FD41EB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C166-4E39-43B8-AB91-BDD1C4C9E224}" type="slidenum">
              <a:rPr lang="de-DE" smtClean="0"/>
              <a:t>6</a:t>
            </a:fld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BEBBEE-49CA-4113-BF93-1CBDB7F544D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© 2022 PD Dr. D. Linardatos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5712152D-3686-46BC-93FE-E48FD9226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Unannehmbare Risiken: verboten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zB </a:t>
            </a:r>
            <a:r>
              <a:rPr lang="de-DE" dirty="0" err="1"/>
              <a:t>Social</a:t>
            </a:r>
            <a:r>
              <a:rPr lang="de-DE" dirty="0"/>
              <a:t> Scoring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Hohe Risiken: Sicherheits- und Transparenzanforderungen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zB Medizinprodukte, Spielzeuge, Fahrzeuge, Rekrutierung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Minimale Risiken: Transparenzpflichten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zB Emotionserkennungssoftware, Chatbots, </a:t>
            </a:r>
            <a:r>
              <a:rPr lang="de-DE" dirty="0" err="1"/>
              <a:t>DeepFakes</a:t>
            </a: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Keine Risiken: freiwillige Maßnahmen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 marL="504000" lvl="1" indent="0">
              <a:buNone/>
            </a:pPr>
            <a:r>
              <a:rPr lang="de-DE" dirty="0"/>
              <a:t>	</a:t>
            </a:r>
            <a:r>
              <a:rPr lang="de-DE" b="1" dirty="0"/>
              <a:t>Keine starre Einordnung!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6" name="Interaktive Schaltfläche: Informationen abrufen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42A282B-3005-4D58-A21A-F0531D0308E8}"/>
              </a:ext>
            </a:extLst>
          </p:cNvPr>
          <p:cNvSpPr/>
          <p:nvPr/>
        </p:nvSpPr>
        <p:spPr>
          <a:xfrm>
            <a:off x="899592" y="5623424"/>
            <a:ext cx="288032" cy="296578"/>
          </a:xfrm>
          <a:prstGeom prst="actionButtonInformati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2603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BEB5ED-7AAA-4BD6-8D99-527B69E36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Regelungsadressaten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D644185-06F5-40AA-8FB4-8C11E309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C166-4E39-43B8-AB91-BDD1C4C9E224}" type="slidenum">
              <a:rPr lang="de-DE" smtClean="0"/>
              <a:t>7</a:t>
            </a:fld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4CE922-CF75-4F78-A79F-5EEFDC1EEAC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© 2022 PD Dr. D. Linardatos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1E01D8F-CB3C-4AAF-9553-4152B0FDA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Anbieter gemäß Art. 3 Nr. 2 KIVO-E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jur. oder nat. Person, Behörde, Einrichtung oder Stelle,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die ein KI-System entwickelt oder entwickeln lässt,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um es unter eigenem Namen oder eigener Marke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in den Verkehr zu bringen oder in Betrieb zu nehmen.</a:t>
            </a:r>
          </a:p>
          <a:p>
            <a:pPr marL="457200" lvl="1" indent="-457200">
              <a:buFont typeface="Wingdings" panose="05000000000000000000" pitchFamily="2" charset="2"/>
              <a:buChar char="§"/>
            </a:pPr>
            <a:r>
              <a:rPr lang="de-DE" sz="2400" b="1" dirty="0"/>
              <a:t>Nutzer gemäß Art. 3 Nr. 4 KIVO-E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jur. oder nat. Person, Behörde, Einrichtung oder Stelle,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die KI-Systeme in eigener Verantwortung verwendet;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ausgenommen: persönliche Nutzung.</a:t>
            </a:r>
          </a:p>
          <a:p>
            <a:pPr marL="457200" lvl="1" indent="-457200">
              <a:buFont typeface="Wingdings" panose="05000000000000000000" pitchFamily="2" charset="2"/>
              <a:buChar char="§"/>
            </a:pPr>
            <a:r>
              <a:rPr lang="de-DE" sz="2400" b="1" dirty="0"/>
              <a:t>Einführer und Händler gemäß Art. 3 Nr. 6, 7 KIV-O</a:t>
            </a:r>
          </a:p>
        </p:txBody>
      </p:sp>
    </p:spTree>
    <p:extLst>
      <p:ext uri="{BB962C8B-B14F-4D97-AF65-F5344CB8AC3E}">
        <p14:creationId xmlns:p14="http://schemas.microsoft.com/office/powerpoint/2010/main" val="2931625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7221ED-8370-4ECB-A4FD-439A51C5CF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Verbotene Anwendungen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AB2D2F3-D1CA-4D40-8F1C-F906036CF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2200" dirty="0">
                <a:solidFill>
                  <a:schemeClr val="accent2">
                    <a:lumMod val="75000"/>
                  </a:schemeClr>
                </a:solidFill>
              </a:rPr>
              <a:t>Beispiel: Biometrische Echtzeit-Fernidentifikation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84D4153-2B76-4AAF-8DF1-1AC2DAE7A2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0CC166-4E39-43B8-AB91-BDD1C4C9E224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D15ED3C-C22D-4690-8178-78AA28CECE0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© 2022 PD Dr. D. Linardatos</a:t>
            </a:r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F2E66EA-8526-4BAC-8471-B2D55A7BAD7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Art. 5 Abs. 1 lit. d KIVO-E: Verbot im öffentlichen Raum zwecks Strafverfolgung und Rechtsdurchsetzung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Aber: verschiedene Erlaubnisvorbehalte (lit. i–iii), </a:t>
            </a:r>
            <a:r>
              <a:rPr lang="de-DE" b="1" dirty="0"/>
              <a:t>zB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DE" dirty="0"/>
              <a:t>gezielte Suche nach vermissten Kindern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DE" dirty="0"/>
              <a:t>Abwendenden eines Terroranschlags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DE" dirty="0"/>
              <a:t>Aufspüren eines Täters oder Verdächtigen bei schwerwiegenden Taten wie Menschenhandel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dirty="0"/>
              <a:t>Kein Genehmigungsvorbehalt nach Abs. 3, wenn Gefahr in Verzug (Abs. 2 S. 1 KIVO-E)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Kritik: faktische Anwendung als Erlaubnistatbestand droht</a:t>
            </a:r>
          </a:p>
        </p:txBody>
      </p:sp>
    </p:spTree>
    <p:extLst>
      <p:ext uri="{BB962C8B-B14F-4D97-AF65-F5344CB8AC3E}">
        <p14:creationId xmlns:p14="http://schemas.microsoft.com/office/powerpoint/2010/main" val="2950040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87CA8D-08E7-456D-97C4-50C12EA60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84684"/>
            <a:ext cx="5976664" cy="1141200"/>
          </a:xfrm>
        </p:spPr>
        <p:txBody>
          <a:bodyPr/>
          <a:lstStyle/>
          <a:p>
            <a:r>
              <a:rPr lang="de-DE" dirty="0"/>
              <a:t>Qualitätsmanagement </a:t>
            </a:r>
            <a:r>
              <a:rPr lang="de-DE" sz="2800" dirty="0"/>
              <a:t>(Art. 17 KIVO-E)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CFCD276-92B3-47E7-8550-445864A1F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C166-4E39-43B8-AB91-BDD1C4C9E224}" type="slidenum">
              <a:rPr lang="de-DE" smtClean="0"/>
              <a:t>9</a:t>
            </a:fld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B2CB8DD-06C8-4851-A9D0-3B8C0446E52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© 2022 PD Dr. D. Linardatos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49CD6C2-8FDE-4650-AA6B-6C53FFB9B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Schriftliche Regeln, Verfahren und Anweisungen (Abs. 1)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Strategien für Gesetzeskonformität (lit. a + 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Maßnahmen in Design und Entwicklung (lit. b + c)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Datenmanagement (lit. f)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Überwachung und Testung (lit. d + h)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Produktorientiertes Risikomanagement (lit. g)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Mitteilungspflichten und Transparenz (lit. i + j)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Dokumentation (lit. k)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Ressourceneffizienz (lit. l)</a:t>
            </a:r>
          </a:p>
          <a:p>
            <a:pPr marL="0" indent="0">
              <a:buNone/>
            </a:pPr>
            <a:r>
              <a:rPr lang="de-DE" dirty="0">
                <a:sym typeface="Symbol" panose="05050102010706020507" pitchFamily="18" charset="2"/>
              </a:rPr>
              <a:t> jeweils Proportionalitätsgeleitet (Art. 17 Abs. 2)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6414274"/>
      </p:ext>
    </p:extLst>
  </p:cSld>
  <p:clrMapOvr>
    <a:masterClrMapping/>
  </p:clrMapOvr>
</p:sld>
</file>

<file path=ppt/theme/theme1.xml><?xml version="1.0" encoding="utf-8"?>
<a:theme xmlns:a="http://schemas.openxmlformats.org/drawingml/2006/main" name="Präsentationsvorlage Uni M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Präsentationsvorlage Uni MA</Template>
  <TotalTime>0</TotalTime>
  <Words>1279</Words>
  <Application>Microsoft Office PowerPoint</Application>
  <PresentationFormat>Bildschirmpräsentation (4:3)</PresentationFormat>
  <Paragraphs>193</Paragraphs>
  <Slides>18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Präsentationsvorlage Uni MA</vt:lpstr>
      <vt:lpstr>Regulierung Künstlicher Intelligenz in Europa</vt:lpstr>
      <vt:lpstr>Entwicklung</vt:lpstr>
      <vt:lpstr>Regulierungsgegenstände</vt:lpstr>
      <vt:lpstr>Vorschlag für eine KI-Verordnung</vt:lpstr>
      <vt:lpstr>Vorschlag für eine KI-Verordnung</vt:lpstr>
      <vt:lpstr>Kritikalitätenpyramide</vt:lpstr>
      <vt:lpstr>Regelungsadressaten</vt:lpstr>
      <vt:lpstr>Verbotene Anwendungen </vt:lpstr>
      <vt:lpstr>Qualitätsmanagement (Art. 17 KIVO-E)</vt:lpstr>
      <vt:lpstr>Risikomanagement (Art. 9 KIVO-E)</vt:lpstr>
      <vt:lpstr>Konformitätsbewertungsverfahren (Art. 19 KIVO-E)</vt:lpstr>
      <vt:lpstr>Korrekturmaßnahmen (Art. 21 KIVO-E)</vt:lpstr>
      <vt:lpstr>Prozessorientierter Qualitätszyklus</vt:lpstr>
      <vt:lpstr>Anwendungsbereiche und Inhalt</vt:lpstr>
      <vt:lpstr>Qualitätsmanagement (Art. 17 KIVO-E)</vt:lpstr>
      <vt:lpstr>Haftungsrechtliche Dimensionen des KIVO-E</vt:lpstr>
      <vt:lpstr>Fazit</vt:lpstr>
      <vt:lpstr>PowerPoint-Präsentation</vt:lpstr>
    </vt:vector>
  </TitlesOfParts>
  <Company>Universität Mannheim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rwosch</dc:creator>
  <cp:lastModifiedBy>Dimitrios Linardatos</cp:lastModifiedBy>
  <cp:revision>537</cp:revision>
  <cp:lastPrinted>2019-01-17T10:47:10Z</cp:lastPrinted>
  <dcterms:created xsi:type="dcterms:W3CDTF">2018-04-04T08:21:36Z</dcterms:created>
  <dcterms:modified xsi:type="dcterms:W3CDTF">2022-05-02T15:01:36Z</dcterms:modified>
</cp:coreProperties>
</file>