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 id="2147483660" r:id="rId4"/>
  </p:sldMasterIdLst>
  <p:notesMasterIdLst>
    <p:notesMasterId r:id="rId35"/>
  </p:notesMasterIdLst>
  <p:handoutMasterIdLst>
    <p:handoutMasterId r:id="rId36"/>
  </p:handoutMasterIdLst>
  <p:sldIdLst>
    <p:sldId id="950" r:id="rId5"/>
    <p:sldId id="395" r:id="rId6"/>
    <p:sldId id="1131" r:id="rId7"/>
    <p:sldId id="1128" r:id="rId8"/>
    <p:sldId id="1130" r:id="rId9"/>
    <p:sldId id="377" r:id="rId10"/>
    <p:sldId id="1136" r:id="rId11"/>
    <p:sldId id="1133" r:id="rId12"/>
    <p:sldId id="1138" r:id="rId13"/>
    <p:sldId id="1132" r:id="rId14"/>
    <p:sldId id="1140" r:id="rId15"/>
    <p:sldId id="1129" r:id="rId16"/>
    <p:sldId id="1139" r:id="rId17"/>
    <p:sldId id="1144" r:id="rId18"/>
    <p:sldId id="1145" r:id="rId19"/>
    <p:sldId id="1127" r:id="rId20"/>
    <p:sldId id="1135" r:id="rId21"/>
    <p:sldId id="1143" r:id="rId22"/>
    <p:sldId id="1137" r:id="rId23"/>
    <p:sldId id="1134" r:id="rId24"/>
    <p:sldId id="1146" r:id="rId25"/>
    <p:sldId id="1147" r:id="rId26"/>
    <p:sldId id="1141" r:id="rId27"/>
    <p:sldId id="1151" r:id="rId28"/>
    <p:sldId id="1149" r:id="rId29"/>
    <p:sldId id="1150" r:id="rId30"/>
    <p:sldId id="1142" r:id="rId31"/>
    <p:sldId id="1148" r:id="rId32"/>
    <p:sldId id="1152" r:id="rId33"/>
    <p:sldId id="597" r:id="rId34"/>
  </p:sldIdLst>
  <p:sldSz cx="8997950" cy="6838950"/>
  <p:notesSz cx="6797675" cy="9926638"/>
  <p:defaultTextStyle>
    <a:defPPr>
      <a:defRPr lang="de-DE"/>
    </a:defPPr>
    <a:lvl1pPr marL="0" algn="l" defTabSz="452445" rtl="0" eaLnBrk="1" latinLnBrk="0" hangingPunct="1">
      <a:defRPr sz="1800" kern="1200">
        <a:solidFill>
          <a:schemeClr val="tx1"/>
        </a:solidFill>
        <a:latin typeface="+mn-lt"/>
        <a:ea typeface="+mn-ea"/>
        <a:cs typeface="+mn-cs"/>
      </a:defRPr>
    </a:lvl1pPr>
    <a:lvl2pPr marL="452445" algn="l" defTabSz="452445" rtl="0" eaLnBrk="1" latinLnBrk="0" hangingPunct="1">
      <a:defRPr sz="1800" kern="1200">
        <a:solidFill>
          <a:schemeClr val="tx1"/>
        </a:solidFill>
        <a:latin typeface="+mn-lt"/>
        <a:ea typeface="+mn-ea"/>
        <a:cs typeface="+mn-cs"/>
      </a:defRPr>
    </a:lvl2pPr>
    <a:lvl3pPr marL="904890" algn="l" defTabSz="452445" rtl="0" eaLnBrk="1" latinLnBrk="0" hangingPunct="1">
      <a:defRPr sz="1800" kern="1200">
        <a:solidFill>
          <a:schemeClr val="tx1"/>
        </a:solidFill>
        <a:latin typeface="+mn-lt"/>
        <a:ea typeface="+mn-ea"/>
        <a:cs typeface="+mn-cs"/>
      </a:defRPr>
    </a:lvl3pPr>
    <a:lvl4pPr marL="1357335" algn="l" defTabSz="452445" rtl="0" eaLnBrk="1" latinLnBrk="0" hangingPunct="1">
      <a:defRPr sz="1800" kern="1200">
        <a:solidFill>
          <a:schemeClr val="tx1"/>
        </a:solidFill>
        <a:latin typeface="+mn-lt"/>
        <a:ea typeface="+mn-ea"/>
        <a:cs typeface="+mn-cs"/>
      </a:defRPr>
    </a:lvl4pPr>
    <a:lvl5pPr marL="1809780" algn="l" defTabSz="452445" rtl="0" eaLnBrk="1" latinLnBrk="0" hangingPunct="1">
      <a:defRPr sz="1800" kern="1200">
        <a:solidFill>
          <a:schemeClr val="tx1"/>
        </a:solidFill>
        <a:latin typeface="+mn-lt"/>
        <a:ea typeface="+mn-ea"/>
        <a:cs typeface="+mn-cs"/>
      </a:defRPr>
    </a:lvl5pPr>
    <a:lvl6pPr marL="2262226" algn="l" defTabSz="452445" rtl="0" eaLnBrk="1" latinLnBrk="0" hangingPunct="1">
      <a:defRPr sz="1800" kern="1200">
        <a:solidFill>
          <a:schemeClr val="tx1"/>
        </a:solidFill>
        <a:latin typeface="+mn-lt"/>
        <a:ea typeface="+mn-ea"/>
        <a:cs typeface="+mn-cs"/>
      </a:defRPr>
    </a:lvl6pPr>
    <a:lvl7pPr marL="2714671" algn="l" defTabSz="452445" rtl="0" eaLnBrk="1" latinLnBrk="0" hangingPunct="1">
      <a:defRPr sz="1800" kern="1200">
        <a:solidFill>
          <a:schemeClr val="tx1"/>
        </a:solidFill>
        <a:latin typeface="+mn-lt"/>
        <a:ea typeface="+mn-ea"/>
        <a:cs typeface="+mn-cs"/>
      </a:defRPr>
    </a:lvl7pPr>
    <a:lvl8pPr marL="3167116" algn="l" defTabSz="452445" rtl="0" eaLnBrk="1" latinLnBrk="0" hangingPunct="1">
      <a:defRPr sz="1800" kern="1200">
        <a:solidFill>
          <a:schemeClr val="tx1"/>
        </a:solidFill>
        <a:latin typeface="+mn-lt"/>
        <a:ea typeface="+mn-ea"/>
        <a:cs typeface="+mn-cs"/>
      </a:defRPr>
    </a:lvl8pPr>
    <a:lvl9pPr marL="3619561" algn="l" defTabSz="45244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D792C87E-D479-F844-9C0A-F737FBCFF458}">
          <p14:sldIdLst>
            <p14:sldId id="950"/>
            <p14:sldId id="395"/>
            <p14:sldId id="1131"/>
            <p14:sldId id="1128"/>
            <p14:sldId id="1130"/>
            <p14:sldId id="377"/>
            <p14:sldId id="1136"/>
            <p14:sldId id="1133"/>
            <p14:sldId id="1138"/>
            <p14:sldId id="1132"/>
            <p14:sldId id="1140"/>
            <p14:sldId id="1129"/>
            <p14:sldId id="1139"/>
            <p14:sldId id="1144"/>
            <p14:sldId id="1145"/>
            <p14:sldId id="1127"/>
            <p14:sldId id="1135"/>
            <p14:sldId id="1143"/>
            <p14:sldId id="1137"/>
            <p14:sldId id="1134"/>
            <p14:sldId id="1146"/>
            <p14:sldId id="1147"/>
            <p14:sldId id="1141"/>
            <p14:sldId id="1151"/>
            <p14:sldId id="1149"/>
            <p14:sldId id="1150"/>
            <p14:sldId id="1142"/>
            <p14:sldId id="1148"/>
            <p14:sldId id="1152"/>
            <p14:sldId id="597"/>
          </p14:sldIdLst>
        </p14:section>
      </p14:sectionLst>
    </p:ext>
    <p:ext uri="{EFAFB233-063F-42B5-8137-9DF3F51BA10A}">
      <p15:sldGuideLst xmlns:p15="http://schemas.microsoft.com/office/powerpoint/2012/main">
        <p15:guide id="1" orient="horz" pos="2154">
          <p15:clr>
            <a:srgbClr val="A4A3A4"/>
          </p15:clr>
        </p15:guide>
        <p15:guide id="2" pos="2834">
          <p15:clr>
            <a:srgbClr val="A4A3A4"/>
          </p15:clr>
        </p15:guide>
        <p15:guide id="3" orient="horz" pos="1020">
          <p15:clr>
            <a:srgbClr val="A4A3A4"/>
          </p15:clr>
        </p15:guide>
        <p15:guide id="4" orient="horz" pos="884">
          <p15:clr>
            <a:srgbClr val="A4A3A4"/>
          </p15:clr>
        </p15:guide>
        <p15:guide id="5" orient="horz" pos="158">
          <p15:clr>
            <a:srgbClr val="A4A3A4"/>
          </p15:clr>
        </p15:guide>
        <p15:guide id="6" orient="horz" pos="3832">
          <p15:clr>
            <a:srgbClr val="A4A3A4"/>
          </p15:clr>
        </p15:guide>
        <p15:guide id="7" pos="294">
          <p15:clr>
            <a:srgbClr val="A4A3A4"/>
          </p15:clr>
        </p15:guide>
        <p15:guide id="8" pos="3650">
          <p15:clr>
            <a:srgbClr val="A4A3A4"/>
          </p15:clr>
        </p15:guide>
        <p15:guide id="9" pos="5374">
          <p15:clr>
            <a:srgbClr val="A4A3A4"/>
          </p15:clr>
        </p15:guide>
        <p15:guide id="10" pos="2789">
          <p15:clr>
            <a:srgbClr val="A4A3A4"/>
          </p15:clr>
        </p15:guide>
        <p15:guide id="11" pos="1020">
          <p15:clr>
            <a:srgbClr val="A4A3A4"/>
          </p15:clr>
        </p15:guide>
        <p15:guide id="12" pos="46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2844"/>
    <a:srgbClr val="B9A6B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767" autoAdjust="0"/>
    <p:restoredTop sz="86383" autoAdjust="0"/>
  </p:normalViewPr>
  <p:slideViewPr>
    <p:cSldViewPr>
      <p:cViewPr varScale="1">
        <p:scale>
          <a:sx n="114" d="100"/>
          <a:sy n="114" d="100"/>
        </p:scale>
        <p:origin x="1194" y="108"/>
      </p:cViewPr>
      <p:guideLst>
        <p:guide orient="horz" pos="2154"/>
        <p:guide pos="2834"/>
        <p:guide orient="horz" pos="1020"/>
        <p:guide orient="horz" pos="884"/>
        <p:guide orient="horz" pos="158"/>
        <p:guide orient="horz" pos="3832"/>
        <p:guide pos="294"/>
        <p:guide pos="3650"/>
        <p:guide pos="5374"/>
        <p:guide pos="2789"/>
        <p:guide pos="1020"/>
        <p:guide pos="4648"/>
      </p:guideLst>
    </p:cSldViewPr>
  </p:slideViewPr>
  <p:outlineViewPr>
    <p:cViewPr>
      <p:scale>
        <a:sx n="33" d="100"/>
        <a:sy n="33" d="100"/>
      </p:scale>
      <p:origin x="0" y="-2024"/>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2945659" cy="496332"/>
          </a:xfrm>
          <a:prstGeom prst="rect">
            <a:avLst/>
          </a:prstGeom>
        </p:spPr>
        <p:txBody>
          <a:bodyPr vert="horz" lIns="91431" tIns="45715" rIns="91431" bIns="45715" rtlCol="0"/>
          <a:lstStyle>
            <a:lvl1pPr algn="l">
              <a:defRPr sz="1200"/>
            </a:lvl1pPr>
          </a:lstStyle>
          <a:p>
            <a:endParaRPr lang="de-DE"/>
          </a:p>
        </p:txBody>
      </p:sp>
      <p:sp>
        <p:nvSpPr>
          <p:cNvPr id="3" name="Datumsplatzhalter 2"/>
          <p:cNvSpPr>
            <a:spLocks noGrp="1"/>
          </p:cNvSpPr>
          <p:nvPr>
            <p:ph type="dt" sz="quarter" idx="1"/>
          </p:nvPr>
        </p:nvSpPr>
        <p:spPr>
          <a:xfrm>
            <a:off x="3850444" y="1"/>
            <a:ext cx="2945659" cy="496332"/>
          </a:xfrm>
          <a:prstGeom prst="rect">
            <a:avLst/>
          </a:prstGeom>
        </p:spPr>
        <p:txBody>
          <a:bodyPr vert="horz" lIns="91431" tIns="45715" rIns="91431" bIns="45715" rtlCol="0"/>
          <a:lstStyle>
            <a:lvl1pPr algn="r">
              <a:defRPr sz="1200"/>
            </a:lvl1pPr>
          </a:lstStyle>
          <a:p>
            <a:fld id="{F6A6E84E-7C67-4348-95F7-B2099B26BC89}" type="datetimeFigureOut">
              <a:rPr lang="de-DE" smtClean="0"/>
              <a:pPr/>
              <a:t>04.05.2022</a:t>
            </a:fld>
            <a:endParaRPr lang="de-DE"/>
          </a:p>
        </p:txBody>
      </p:sp>
      <p:sp>
        <p:nvSpPr>
          <p:cNvPr id="4" name="Fußzeilenplatzhalter 3"/>
          <p:cNvSpPr>
            <a:spLocks noGrp="1"/>
          </p:cNvSpPr>
          <p:nvPr>
            <p:ph type="ftr" sz="quarter" idx="2"/>
          </p:nvPr>
        </p:nvSpPr>
        <p:spPr>
          <a:xfrm>
            <a:off x="1" y="9428584"/>
            <a:ext cx="2945659" cy="496332"/>
          </a:xfrm>
          <a:prstGeom prst="rect">
            <a:avLst/>
          </a:prstGeom>
        </p:spPr>
        <p:txBody>
          <a:bodyPr vert="horz" lIns="91431" tIns="45715" rIns="91431" bIns="45715"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28584"/>
            <a:ext cx="2945659" cy="496332"/>
          </a:xfrm>
          <a:prstGeom prst="rect">
            <a:avLst/>
          </a:prstGeom>
        </p:spPr>
        <p:txBody>
          <a:bodyPr vert="horz" lIns="91431" tIns="45715" rIns="91431" bIns="45715" rtlCol="0" anchor="b"/>
          <a:lstStyle>
            <a:lvl1pPr algn="r">
              <a:defRPr sz="1200"/>
            </a:lvl1pPr>
          </a:lstStyle>
          <a:p>
            <a:fld id="{3019BEFE-CBF4-0B4B-A735-625FE0DB5DCB}" type="slidenum">
              <a:rPr lang="de-DE" smtClean="0"/>
              <a:pPr/>
              <a:t>‹Nr.›</a:t>
            </a:fld>
            <a:endParaRPr lang="de-DE"/>
          </a:p>
        </p:txBody>
      </p:sp>
    </p:spTree>
    <p:extLst>
      <p:ext uri="{BB962C8B-B14F-4D97-AF65-F5344CB8AC3E}">
        <p14:creationId xmlns:p14="http://schemas.microsoft.com/office/powerpoint/2010/main" val="31106868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2945659" cy="496332"/>
          </a:xfrm>
          <a:prstGeom prst="rect">
            <a:avLst/>
          </a:prstGeom>
        </p:spPr>
        <p:txBody>
          <a:bodyPr vert="horz" lIns="91431" tIns="45715" rIns="91431" bIns="45715" rtlCol="0"/>
          <a:lstStyle>
            <a:lvl1pPr algn="l">
              <a:defRPr sz="1200"/>
            </a:lvl1pPr>
          </a:lstStyle>
          <a:p>
            <a:endParaRPr lang="de-DE"/>
          </a:p>
        </p:txBody>
      </p:sp>
      <p:sp>
        <p:nvSpPr>
          <p:cNvPr id="3" name="Datumsplatzhalter 2"/>
          <p:cNvSpPr>
            <a:spLocks noGrp="1"/>
          </p:cNvSpPr>
          <p:nvPr>
            <p:ph type="dt" idx="1"/>
          </p:nvPr>
        </p:nvSpPr>
        <p:spPr>
          <a:xfrm>
            <a:off x="3850444" y="1"/>
            <a:ext cx="2945659" cy="496332"/>
          </a:xfrm>
          <a:prstGeom prst="rect">
            <a:avLst/>
          </a:prstGeom>
        </p:spPr>
        <p:txBody>
          <a:bodyPr vert="horz" lIns="91431" tIns="45715" rIns="91431" bIns="45715" rtlCol="0"/>
          <a:lstStyle>
            <a:lvl1pPr algn="r">
              <a:defRPr sz="1200"/>
            </a:lvl1pPr>
          </a:lstStyle>
          <a:p>
            <a:fld id="{4F032016-0D9F-124F-A8AF-B9B2EC64A5D9}" type="datetimeFigureOut">
              <a:rPr lang="de-DE" smtClean="0"/>
              <a:pPr/>
              <a:t>04.05.2022</a:t>
            </a:fld>
            <a:endParaRPr lang="de-DE"/>
          </a:p>
        </p:txBody>
      </p:sp>
      <p:sp>
        <p:nvSpPr>
          <p:cNvPr id="4" name="Folienbildplatzhalter 3"/>
          <p:cNvSpPr>
            <a:spLocks noGrp="1" noRot="1" noChangeAspect="1"/>
          </p:cNvSpPr>
          <p:nvPr>
            <p:ph type="sldImg" idx="2"/>
          </p:nvPr>
        </p:nvSpPr>
        <p:spPr>
          <a:xfrm>
            <a:off x="950913" y="744538"/>
            <a:ext cx="4897437" cy="3722687"/>
          </a:xfrm>
          <a:prstGeom prst="rect">
            <a:avLst/>
          </a:prstGeom>
          <a:noFill/>
          <a:ln w="12700">
            <a:solidFill>
              <a:prstClr val="black"/>
            </a:solidFill>
          </a:ln>
        </p:spPr>
        <p:txBody>
          <a:bodyPr vert="horz" lIns="91431" tIns="45715" rIns="91431" bIns="45715"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31" tIns="45715" rIns="91431" bIns="45715"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1431" tIns="45715" rIns="91431" bIns="45715" rtlCol="0" anchor="b"/>
          <a:lstStyle>
            <a:lvl1pPr algn="r">
              <a:defRPr sz="1200"/>
            </a:lvl1pPr>
          </a:lstStyle>
          <a:p>
            <a:fld id="{C8C76D8C-EB33-0045-A1CF-DA2FB0B440AA}" type="slidenum">
              <a:rPr lang="de-DE" smtClean="0"/>
              <a:pPr/>
              <a:t>‹Nr.›</a:t>
            </a:fld>
            <a:endParaRPr lang="de-DE"/>
          </a:p>
        </p:txBody>
      </p:sp>
    </p:spTree>
    <p:extLst>
      <p:ext uri="{BB962C8B-B14F-4D97-AF65-F5344CB8AC3E}">
        <p14:creationId xmlns:p14="http://schemas.microsoft.com/office/powerpoint/2010/main" val="271348691"/>
      </p:ext>
    </p:extLst>
  </p:cSld>
  <p:clrMap bg1="lt1" tx1="dk1" bg2="lt2" tx2="dk2" accent1="accent1" accent2="accent2" accent3="accent3" accent4="accent4" accent5="accent5" accent6="accent6" hlink="hlink" folHlink="folHlink"/>
  <p:hf hdr="0" ftr="0" dt="0"/>
  <p:notesStyle>
    <a:lvl1pPr marL="0" algn="l" defTabSz="452445" rtl="0" eaLnBrk="1" latinLnBrk="0" hangingPunct="1">
      <a:defRPr sz="1200" kern="1200">
        <a:solidFill>
          <a:schemeClr val="tx1"/>
        </a:solidFill>
        <a:latin typeface="+mn-lt"/>
        <a:ea typeface="+mn-ea"/>
        <a:cs typeface="+mn-cs"/>
      </a:defRPr>
    </a:lvl1pPr>
    <a:lvl2pPr marL="452445" algn="l" defTabSz="452445" rtl="0" eaLnBrk="1" latinLnBrk="0" hangingPunct="1">
      <a:defRPr sz="1200" kern="1200">
        <a:solidFill>
          <a:schemeClr val="tx1"/>
        </a:solidFill>
        <a:latin typeface="+mn-lt"/>
        <a:ea typeface="+mn-ea"/>
        <a:cs typeface="+mn-cs"/>
      </a:defRPr>
    </a:lvl2pPr>
    <a:lvl3pPr marL="904890" algn="l" defTabSz="452445" rtl="0" eaLnBrk="1" latinLnBrk="0" hangingPunct="1">
      <a:defRPr sz="1200" kern="1200">
        <a:solidFill>
          <a:schemeClr val="tx1"/>
        </a:solidFill>
        <a:latin typeface="+mn-lt"/>
        <a:ea typeface="+mn-ea"/>
        <a:cs typeface="+mn-cs"/>
      </a:defRPr>
    </a:lvl3pPr>
    <a:lvl4pPr marL="1357335" algn="l" defTabSz="452445" rtl="0" eaLnBrk="1" latinLnBrk="0" hangingPunct="1">
      <a:defRPr sz="1200" kern="1200">
        <a:solidFill>
          <a:schemeClr val="tx1"/>
        </a:solidFill>
        <a:latin typeface="+mn-lt"/>
        <a:ea typeface="+mn-ea"/>
        <a:cs typeface="+mn-cs"/>
      </a:defRPr>
    </a:lvl4pPr>
    <a:lvl5pPr marL="1809780" algn="l" defTabSz="452445" rtl="0" eaLnBrk="1" latinLnBrk="0" hangingPunct="1">
      <a:defRPr sz="1200" kern="1200">
        <a:solidFill>
          <a:schemeClr val="tx1"/>
        </a:solidFill>
        <a:latin typeface="+mn-lt"/>
        <a:ea typeface="+mn-ea"/>
        <a:cs typeface="+mn-cs"/>
      </a:defRPr>
    </a:lvl5pPr>
    <a:lvl6pPr marL="2262226" algn="l" defTabSz="452445" rtl="0" eaLnBrk="1" latinLnBrk="0" hangingPunct="1">
      <a:defRPr sz="1200" kern="1200">
        <a:solidFill>
          <a:schemeClr val="tx1"/>
        </a:solidFill>
        <a:latin typeface="+mn-lt"/>
        <a:ea typeface="+mn-ea"/>
        <a:cs typeface="+mn-cs"/>
      </a:defRPr>
    </a:lvl6pPr>
    <a:lvl7pPr marL="2714671" algn="l" defTabSz="452445" rtl="0" eaLnBrk="1" latinLnBrk="0" hangingPunct="1">
      <a:defRPr sz="1200" kern="1200">
        <a:solidFill>
          <a:schemeClr val="tx1"/>
        </a:solidFill>
        <a:latin typeface="+mn-lt"/>
        <a:ea typeface="+mn-ea"/>
        <a:cs typeface="+mn-cs"/>
      </a:defRPr>
    </a:lvl7pPr>
    <a:lvl8pPr marL="3167116" algn="l" defTabSz="452445" rtl="0" eaLnBrk="1" latinLnBrk="0" hangingPunct="1">
      <a:defRPr sz="1200" kern="1200">
        <a:solidFill>
          <a:schemeClr val="tx1"/>
        </a:solidFill>
        <a:latin typeface="+mn-lt"/>
        <a:ea typeface="+mn-ea"/>
        <a:cs typeface="+mn-cs"/>
      </a:defRPr>
    </a:lvl8pPr>
    <a:lvl9pPr marL="3619561" algn="l" defTabSz="4524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44538"/>
            <a:ext cx="4897437"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8C76D8C-EB33-0045-A1CF-DA2FB0B440AA}" type="slidenum">
              <a:rPr lang="de-DE" smtClean="0"/>
              <a:t>1</a:t>
            </a:fld>
            <a:endParaRPr lang="de-DE"/>
          </a:p>
        </p:txBody>
      </p:sp>
    </p:spTree>
    <p:extLst>
      <p:ext uri="{BB962C8B-B14F-4D97-AF65-F5344CB8AC3E}">
        <p14:creationId xmlns:p14="http://schemas.microsoft.com/office/powerpoint/2010/main" val="153413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87713" y="509588"/>
            <a:ext cx="3354387" cy="25495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8C76D8C-EB33-0045-A1CF-DA2FB0B440AA}" type="slidenum">
              <a:rPr lang="de-DE" smtClean="0"/>
              <a:t>30</a:t>
            </a:fld>
            <a:endParaRPr lang="de-DE"/>
          </a:p>
        </p:txBody>
      </p:sp>
    </p:spTree>
    <p:extLst>
      <p:ext uri="{BB962C8B-B14F-4D97-AF65-F5344CB8AC3E}">
        <p14:creationId xmlns:p14="http://schemas.microsoft.com/office/powerpoint/2010/main" val="340603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74846" y="2124507"/>
            <a:ext cx="7648258" cy="1465942"/>
          </a:xfrm>
        </p:spPr>
        <p:txBody>
          <a:bodyPr/>
          <a:lstStyle/>
          <a:p>
            <a:r>
              <a:rPr lang="de-AT"/>
              <a:t>Mastertitelformat bearbeiten</a:t>
            </a:r>
            <a:endParaRPr lang="de-DE"/>
          </a:p>
        </p:txBody>
      </p:sp>
      <p:sp>
        <p:nvSpPr>
          <p:cNvPr id="3" name="Untertitel 2"/>
          <p:cNvSpPr>
            <a:spLocks noGrp="1"/>
          </p:cNvSpPr>
          <p:nvPr>
            <p:ph type="subTitle" idx="1"/>
          </p:nvPr>
        </p:nvSpPr>
        <p:spPr>
          <a:xfrm>
            <a:off x="1349693" y="3875405"/>
            <a:ext cx="6298565" cy="1747732"/>
          </a:xfrm>
        </p:spPr>
        <p:txBody>
          <a:bodyPr/>
          <a:lstStyle>
            <a:lvl1pPr marL="0" indent="0" algn="ctr">
              <a:buNone/>
              <a:defRPr>
                <a:solidFill>
                  <a:schemeClr val="tx1">
                    <a:tint val="75000"/>
                  </a:schemeClr>
                </a:solidFill>
              </a:defRPr>
            </a:lvl1pPr>
            <a:lvl2pPr marL="452445" indent="0" algn="ctr">
              <a:buNone/>
              <a:defRPr>
                <a:solidFill>
                  <a:schemeClr val="tx1">
                    <a:tint val="75000"/>
                  </a:schemeClr>
                </a:solidFill>
              </a:defRPr>
            </a:lvl2pPr>
            <a:lvl3pPr marL="904890" indent="0" algn="ctr">
              <a:buNone/>
              <a:defRPr>
                <a:solidFill>
                  <a:schemeClr val="tx1">
                    <a:tint val="75000"/>
                  </a:schemeClr>
                </a:solidFill>
              </a:defRPr>
            </a:lvl3pPr>
            <a:lvl4pPr marL="1357335" indent="0" algn="ctr">
              <a:buNone/>
              <a:defRPr>
                <a:solidFill>
                  <a:schemeClr val="tx1">
                    <a:tint val="75000"/>
                  </a:schemeClr>
                </a:solidFill>
              </a:defRPr>
            </a:lvl4pPr>
            <a:lvl5pPr marL="1809780" indent="0" algn="ctr">
              <a:buNone/>
              <a:defRPr>
                <a:solidFill>
                  <a:schemeClr val="tx1">
                    <a:tint val="75000"/>
                  </a:schemeClr>
                </a:solidFill>
              </a:defRPr>
            </a:lvl5pPr>
            <a:lvl6pPr marL="2262226" indent="0" algn="ctr">
              <a:buNone/>
              <a:defRPr>
                <a:solidFill>
                  <a:schemeClr val="tx1">
                    <a:tint val="75000"/>
                  </a:schemeClr>
                </a:solidFill>
              </a:defRPr>
            </a:lvl6pPr>
            <a:lvl7pPr marL="2714671" indent="0" algn="ctr">
              <a:buNone/>
              <a:defRPr>
                <a:solidFill>
                  <a:schemeClr val="tx1">
                    <a:tint val="75000"/>
                  </a:schemeClr>
                </a:solidFill>
              </a:defRPr>
            </a:lvl7pPr>
            <a:lvl8pPr marL="3167116" indent="0" algn="ctr">
              <a:buNone/>
              <a:defRPr>
                <a:solidFill>
                  <a:schemeClr val="tx1">
                    <a:tint val="75000"/>
                  </a:schemeClr>
                </a:solidFill>
              </a:defRPr>
            </a:lvl8pPr>
            <a:lvl9pPr marL="3619561" indent="0" algn="ctr">
              <a:buNone/>
              <a:defRPr>
                <a:solidFill>
                  <a:schemeClr val="tx1">
                    <a:tint val="75000"/>
                  </a:schemeClr>
                </a:solidFill>
              </a:defRPr>
            </a:lvl9pPr>
          </a:lstStyle>
          <a:p>
            <a:r>
              <a:rPr lang="de-AT"/>
              <a:t>Master-Untertitelformat bearbeiten</a:t>
            </a:r>
            <a:endParaRPr lang="de-DE"/>
          </a:p>
        </p:txBody>
      </p:sp>
      <p:sp>
        <p:nvSpPr>
          <p:cNvPr id="4" name="Datumsplatzhalter 3"/>
          <p:cNvSpPr>
            <a:spLocks noGrp="1"/>
          </p:cNvSpPr>
          <p:nvPr>
            <p:ph type="dt" sz="half" idx="10"/>
          </p:nvPr>
        </p:nvSpPr>
        <p:spPr/>
        <p:txBody>
          <a:bodyPr/>
          <a:lstStyle/>
          <a:p>
            <a:fld id="{D58FE66E-93C9-A64A-9D76-F2FE1BFA640B}" type="datetime1">
              <a:rPr lang="de-AT" smtClean="0"/>
              <a:pPr/>
              <a:t>04.05.2022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A7F866-68BF-D345-889B-B92E57A76644}" type="slidenum">
              <a:rPr lang="de-DE" smtClean="0"/>
              <a:pPr/>
              <a:t>‹Nr.›</a:t>
            </a:fld>
            <a:endParaRPr lang="de-DE"/>
          </a:p>
        </p:txBody>
      </p:sp>
    </p:spTree>
    <p:extLst>
      <p:ext uri="{BB962C8B-B14F-4D97-AF65-F5344CB8AC3E}">
        <p14:creationId xmlns:p14="http://schemas.microsoft.com/office/powerpoint/2010/main" val="205485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49A01811-19A8-4949-8444-A78552500A3B}" type="datetime1">
              <a:rPr lang="de-AT" smtClean="0"/>
              <a:pPr/>
              <a:t>04.05.2022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A7F866-68BF-D345-889B-B92E57A76644}" type="slidenum">
              <a:rPr lang="de-DE" smtClean="0"/>
              <a:pPr/>
              <a:t>‹Nr.›</a:t>
            </a:fld>
            <a:endParaRPr lang="de-DE"/>
          </a:p>
        </p:txBody>
      </p:sp>
    </p:spTree>
    <p:extLst>
      <p:ext uri="{BB962C8B-B14F-4D97-AF65-F5344CB8AC3E}">
        <p14:creationId xmlns:p14="http://schemas.microsoft.com/office/powerpoint/2010/main" val="303930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3514" y="273875"/>
            <a:ext cx="2024539" cy="5835271"/>
          </a:xfrm>
        </p:spPr>
        <p:txBody>
          <a:bodyPr vert="eaVert"/>
          <a:lstStyle/>
          <a:p>
            <a:r>
              <a:rPr lang="de-AT"/>
              <a:t>Mastertitelformat bearbeiten</a:t>
            </a:r>
            <a:endParaRPr lang="de-DE"/>
          </a:p>
        </p:txBody>
      </p:sp>
      <p:sp>
        <p:nvSpPr>
          <p:cNvPr id="3" name="Vertikaler Textplatzhalter 2"/>
          <p:cNvSpPr>
            <a:spLocks noGrp="1"/>
          </p:cNvSpPr>
          <p:nvPr>
            <p:ph type="body" orient="vert" idx="1"/>
          </p:nvPr>
        </p:nvSpPr>
        <p:spPr>
          <a:xfrm>
            <a:off x="449898" y="273875"/>
            <a:ext cx="5923650" cy="5835271"/>
          </a:xfrm>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6DFA4AEB-E86C-CE48-99CC-CAC873FB51B4}" type="datetime1">
              <a:rPr lang="de-AT" smtClean="0"/>
              <a:pPr/>
              <a:t>04.05.2022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A7F866-68BF-D345-889B-B92E57A76644}" type="slidenum">
              <a:rPr lang="de-DE" smtClean="0"/>
              <a:pPr/>
              <a:t>‹Nr.›</a:t>
            </a:fld>
            <a:endParaRPr lang="de-DE"/>
          </a:p>
        </p:txBody>
      </p:sp>
    </p:spTree>
    <p:extLst>
      <p:ext uri="{BB962C8B-B14F-4D97-AF65-F5344CB8AC3E}">
        <p14:creationId xmlns:p14="http://schemas.microsoft.com/office/powerpoint/2010/main" val="2900183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74688" y="2124075"/>
            <a:ext cx="7648575" cy="1466850"/>
          </a:xfrm>
        </p:spPr>
        <p:txBody>
          <a:bodyPr/>
          <a:lstStyle/>
          <a:p>
            <a:r>
              <a:rPr lang="de-AT"/>
              <a:t>Mastertitelformat bearbeiten</a:t>
            </a:r>
            <a:endParaRPr lang="de-DE"/>
          </a:p>
        </p:txBody>
      </p:sp>
      <p:sp>
        <p:nvSpPr>
          <p:cNvPr id="3" name="Untertitel 2"/>
          <p:cNvSpPr>
            <a:spLocks noGrp="1"/>
          </p:cNvSpPr>
          <p:nvPr>
            <p:ph type="subTitle" idx="1"/>
          </p:nvPr>
        </p:nvSpPr>
        <p:spPr>
          <a:xfrm>
            <a:off x="1349375" y="3875088"/>
            <a:ext cx="6299200" cy="17478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a:p>
        </p:txBody>
      </p:sp>
      <p:sp>
        <p:nvSpPr>
          <p:cNvPr id="4" name="Datumsplatzhalter 3"/>
          <p:cNvSpPr>
            <a:spLocks noGrp="1"/>
          </p:cNvSpPr>
          <p:nvPr>
            <p:ph type="dt" sz="half" idx="10"/>
          </p:nvPr>
        </p:nvSpPr>
        <p:spPr/>
        <p:txBody>
          <a:bodyPr/>
          <a:lstStyle/>
          <a:p>
            <a:fld id="{D19B1568-7378-F649-A018-67B42208C678}" type="datetime1">
              <a:rPr lang="de-AT" smtClean="0"/>
              <a:pPr/>
              <a:t>04.05.2022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BDE1A-828C-0242-B9E1-1FF7BA50D1BE}" type="slidenum">
              <a:rPr lang="de-DE" smtClean="0"/>
              <a:pPr/>
              <a:t>‹Nr.›</a:t>
            </a:fld>
            <a:endParaRPr lang="de-DE"/>
          </a:p>
        </p:txBody>
      </p:sp>
    </p:spTree>
    <p:extLst>
      <p:ext uri="{BB962C8B-B14F-4D97-AF65-F5344CB8AC3E}">
        <p14:creationId xmlns:p14="http://schemas.microsoft.com/office/powerpoint/2010/main" val="1551746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idx="1"/>
          </p:nvPr>
        </p:nvSpPr>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6870EE58-00FD-3040-9DC5-CF3FD30F605A}" type="datetime1">
              <a:rPr lang="de-AT" smtClean="0"/>
              <a:pPr/>
              <a:t>04.05.2022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BDE1A-828C-0242-B9E1-1FF7BA50D1BE}" type="slidenum">
              <a:rPr lang="de-DE" smtClean="0"/>
              <a:pPr/>
              <a:t>‹Nr.›</a:t>
            </a:fld>
            <a:endParaRPr lang="de-DE"/>
          </a:p>
        </p:txBody>
      </p:sp>
    </p:spTree>
    <p:extLst>
      <p:ext uri="{BB962C8B-B14F-4D97-AF65-F5344CB8AC3E}">
        <p14:creationId xmlns:p14="http://schemas.microsoft.com/office/powerpoint/2010/main" val="2352544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11200" y="4394200"/>
            <a:ext cx="7648575" cy="1358900"/>
          </a:xfrm>
        </p:spPr>
        <p:txBody>
          <a:bodyPr anchor="t"/>
          <a:lstStyle>
            <a:lvl1pPr algn="l">
              <a:defRPr sz="4000" b="1" cap="all"/>
            </a:lvl1pPr>
          </a:lstStyle>
          <a:p>
            <a:r>
              <a:rPr lang="de-AT"/>
              <a:t>Mastertitelformat bearbeiten</a:t>
            </a:r>
            <a:endParaRPr lang="de-DE"/>
          </a:p>
        </p:txBody>
      </p:sp>
      <p:sp>
        <p:nvSpPr>
          <p:cNvPr id="3" name="Textplatzhalter 2"/>
          <p:cNvSpPr>
            <a:spLocks noGrp="1"/>
          </p:cNvSpPr>
          <p:nvPr>
            <p:ph type="body" idx="1"/>
          </p:nvPr>
        </p:nvSpPr>
        <p:spPr>
          <a:xfrm>
            <a:off x="711200" y="2898775"/>
            <a:ext cx="7648575" cy="149542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4" name="Datumsplatzhalter 3"/>
          <p:cNvSpPr>
            <a:spLocks noGrp="1"/>
          </p:cNvSpPr>
          <p:nvPr>
            <p:ph type="dt" sz="half" idx="10"/>
          </p:nvPr>
        </p:nvSpPr>
        <p:spPr/>
        <p:txBody>
          <a:bodyPr/>
          <a:lstStyle/>
          <a:p>
            <a:fld id="{4C835BA7-1132-9C48-9249-FB4FA0701E60}" type="datetime1">
              <a:rPr lang="de-AT" smtClean="0"/>
              <a:pPr/>
              <a:t>04.05.2022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BDE1A-828C-0242-B9E1-1FF7BA50D1BE}" type="slidenum">
              <a:rPr lang="de-DE" smtClean="0"/>
              <a:pPr/>
              <a:t>‹Nr.›</a:t>
            </a:fld>
            <a:endParaRPr lang="de-DE"/>
          </a:p>
        </p:txBody>
      </p:sp>
    </p:spTree>
    <p:extLst>
      <p:ext uri="{BB962C8B-B14F-4D97-AF65-F5344CB8AC3E}">
        <p14:creationId xmlns:p14="http://schemas.microsoft.com/office/powerpoint/2010/main" val="2069381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sz="half" idx="1"/>
          </p:nvPr>
        </p:nvSpPr>
        <p:spPr>
          <a:xfrm>
            <a:off x="449263" y="1595438"/>
            <a:ext cx="3973512"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Inhaltsplatzhalter 3"/>
          <p:cNvSpPr>
            <a:spLocks noGrp="1"/>
          </p:cNvSpPr>
          <p:nvPr>
            <p:ph sz="half" idx="2"/>
          </p:nvPr>
        </p:nvSpPr>
        <p:spPr>
          <a:xfrm>
            <a:off x="4575175" y="1595438"/>
            <a:ext cx="3973513"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Datumsplatzhalter 4"/>
          <p:cNvSpPr>
            <a:spLocks noGrp="1"/>
          </p:cNvSpPr>
          <p:nvPr>
            <p:ph type="dt" sz="half" idx="10"/>
          </p:nvPr>
        </p:nvSpPr>
        <p:spPr/>
        <p:txBody>
          <a:bodyPr/>
          <a:lstStyle/>
          <a:p>
            <a:fld id="{0573C6E1-9094-3F47-94A1-7DCB9DE34A35}" type="datetime1">
              <a:rPr lang="de-AT" smtClean="0"/>
              <a:pPr/>
              <a:t>04.05.2022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BBDE1A-828C-0242-B9E1-1FF7BA50D1BE}" type="slidenum">
              <a:rPr lang="de-DE" smtClean="0"/>
              <a:pPr/>
              <a:t>‹Nr.›</a:t>
            </a:fld>
            <a:endParaRPr lang="de-DE"/>
          </a:p>
        </p:txBody>
      </p:sp>
    </p:spTree>
    <p:extLst>
      <p:ext uri="{BB962C8B-B14F-4D97-AF65-F5344CB8AC3E}">
        <p14:creationId xmlns:p14="http://schemas.microsoft.com/office/powerpoint/2010/main" val="2458570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a:t>Mastertitelformat bearbeiten</a:t>
            </a:r>
            <a:endParaRPr lang="de-DE"/>
          </a:p>
        </p:txBody>
      </p:sp>
      <p:sp>
        <p:nvSpPr>
          <p:cNvPr id="3" name="Textplatzhalter 2"/>
          <p:cNvSpPr>
            <a:spLocks noGrp="1"/>
          </p:cNvSpPr>
          <p:nvPr>
            <p:ph type="body" idx="1"/>
          </p:nvPr>
        </p:nvSpPr>
        <p:spPr>
          <a:xfrm>
            <a:off x="449263" y="1530350"/>
            <a:ext cx="3976687"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4" name="Inhaltsplatzhalter 3"/>
          <p:cNvSpPr>
            <a:spLocks noGrp="1"/>
          </p:cNvSpPr>
          <p:nvPr>
            <p:ph sz="half" idx="2"/>
          </p:nvPr>
        </p:nvSpPr>
        <p:spPr>
          <a:xfrm>
            <a:off x="449263" y="2168525"/>
            <a:ext cx="3976687"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Textplatzhalter 4"/>
          <p:cNvSpPr>
            <a:spLocks noGrp="1"/>
          </p:cNvSpPr>
          <p:nvPr>
            <p:ph type="body" sz="quarter" idx="3"/>
          </p:nvPr>
        </p:nvSpPr>
        <p:spPr>
          <a:xfrm>
            <a:off x="4570413" y="1530350"/>
            <a:ext cx="3978275"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6" name="Inhaltsplatzhalter 5"/>
          <p:cNvSpPr>
            <a:spLocks noGrp="1"/>
          </p:cNvSpPr>
          <p:nvPr>
            <p:ph sz="quarter" idx="4"/>
          </p:nvPr>
        </p:nvSpPr>
        <p:spPr>
          <a:xfrm>
            <a:off x="4570413" y="2168525"/>
            <a:ext cx="3978275"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7" name="Datumsplatzhalter 6"/>
          <p:cNvSpPr>
            <a:spLocks noGrp="1"/>
          </p:cNvSpPr>
          <p:nvPr>
            <p:ph type="dt" sz="half" idx="10"/>
          </p:nvPr>
        </p:nvSpPr>
        <p:spPr/>
        <p:txBody>
          <a:bodyPr/>
          <a:lstStyle/>
          <a:p>
            <a:fld id="{2AD2821A-E553-2641-B66D-B81A7CBAD309}" type="datetime1">
              <a:rPr lang="de-AT" smtClean="0"/>
              <a:pPr/>
              <a:t>04.05.2022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BBDE1A-828C-0242-B9E1-1FF7BA50D1BE}" type="slidenum">
              <a:rPr lang="de-DE" smtClean="0"/>
              <a:pPr/>
              <a:t>‹Nr.›</a:t>
            </a:fld>
            <a:endParaRPr lang="de-DE"/>
          </a:p>
        </p:txBody>
      </p:sp>
    </p:spTree>
    <p:extLst>
      <p:ext uri="{BB962C8B-B14F-4D97-AF65-F5344CB8AC3E}">
        <p14:creationId xmlns:p14="http://schemas.microsoft.com/office/powerpoint/2010/main" val="2940213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Datumsplatzhalter 2"/>
          <p:cNvSpPr>
            <a:spLocks noGrp="1"/>
          </p:cNvSpPr>
          <p:nvPr>
            <p:ph type="dt" sz="half" idx="10"/>
          </p:nvPr>
        </p:nvSpPr>
        <p:spPr/>
        <p:txBody>
          <a:bodyPr/>
          <a:lstStyle/>
          <a:p>
            <a:fld id="{3FCD6DC6-1D4B-9742-BB42-874995D403AB}" type="datetime1">
              <a:rPr lang="de-AT" smtClean="0"/>
              <a:pPr/>
              <a:t>04.05.2022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BBDE1A-828C-0242-B9E1-1FF7BA50D1BE}" type="slidenum">
              <a:rPr lang="de-DE" smtClean="0"/>
              <a:pPr/>
              <a:t>‹Nr.›</a:t>
            </a:fld>
            <a:endParaRPr lang="de-DE"/>
          </a:p>
        </p:txBody>
      </p:sp>
    </p:spTree>
    <p:extLst>
      <p:ext uri="{BB962C8B-B14F-4D97-AF65-F5344CB8AC3E}">
        <p14:creationId xmlns:p14="http://schemas.microsoft.com/office/powerpoint/2010/main" val="2058480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636A8E7-2BE7-DF4F-BA85-C5E8ABFF8FC4}" type="datetime1">
              <a:rPr lang="de-AT" smtClean="0"/>
              <a:pPr/>
              <a:t>04.05.2022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BBDE1A-828C-0242-B9E1-1FF7BA50D1BE}" type="slidenum">
              <a:rPr lang="de-DE" smtClean="0"/>
              <a:pPr/>
              <a:t>‹Nr.›</a:t>
            </a:fld>
            <a:endParaRPr lang="de-DE"/>
          </a:p>
        </p:txBody>
      </p:sp>
    </p:spTree>
    <p:extLst>
      <p:ext uri="{BB962C8B-B14F-4D97-AF65-F5344CB8AC3E}">
        <p14:creationId xmlns:p14="http://schemas.microsoft.com/office/powerpoint/2010/main" val="1487906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49263" y="273050"/>
            <a:ext cx="2960687" cy="1157288"/>
          </a:xfrm>
        </p:spPr>
        <p:txBody>
          <a:bodyPr anchor="b"/>
          <a:lstStyle>
            <a:lvl1pPr algn="l">
              <a:defRPr sz="2000" b="1"/>
            </a:lvl1pPr>
          </a:lstStyle>
          <a:p>
            <a:r>
              <a:rPr lang="de-AT"/>
              <a:t>Mastertitelformat bearbeiten</a:t>
            </a:r>
            <a:endParaRPr lang="de-DE"/>
          </a:p>
        </p:txBody>
      </p:sp>
      <p:sp>
        <p:nvSpPr>
          <p:cNvPr id="3" name="Inhaltsplatzhalter 2"/>
          <p:cNvSpPr>
            <a:spLocks noGrp="1"/>
          </p:cNvSpPr>
          <p:nvPr>
            <p:ph idx="1"/>
          </p:nvPr>
        </p:nvSpPr>
        <p:spPr>
          <a:xfrm>
            <a:off x="3517900" y="273050"/>
            <a:ext cx="5030788" cy="5835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Textplatzhalter 3"/>
          <p:cNvSpPr>
            <a:spLocks noGrp="1"/>
          </p:cNvSpPr>
          <p:nvPr>
            <p:ph type="body" sz="half" idx="2"/>
          </p:nvPr>
        </p:nvSpPr>
        <p:spPr>
          <a:xfrm>
            <a:off x="449263" y="1430338"/>
            <a:ext cx="2960687" cy="46783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4"/>
          <p:cNvSpPr>
            <a:spLocks noGrp="1"/>
          </p:cNvSpPr>
          <p:nvPr>
            <p:ph type="dt" sz="half" idx="10"/>
          </p:nvPr>
        </p:nvSpPr>
        <p:spPr/>
        <p:txBody>
          <a:bodyPr/>
          <a:lstStyle/>
          <a:p>
            <a:fld id="{75F24BC6-74FE-C241-B150-241B84C4DAA3}" type="datetime1">
              <a:rPr lang="de-AT" smtClean="0"/>
              <a:pPr/>
              <a:t>04.05.2022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BBDE1A-828C-0242-B9E1-1FF7BA50D1BE}" type="slidenum">
              <a:rPr lang="de-DE" smtClean="0"/>
              <a:pPr/>
              <a:t>‹Nr.›</a:t>
            </a:fld>
            <a:endParaRPr lang="de-DE"/>
          </a:p>
        </p:txBody>
      </p:sp>
    </p:spTree>
    <p:extLst>
      <p:ext uri="{BB962C8B-B14F-4D97-AF65-F5344CB8AC3E}">
        <p14:creationId xmlns:p14="http://schemas.microsoft.com/office/powerpoint/2010/main" val="241388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idx="1"/>
          </p:nvPr>
        </p:nvSpPr>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D68D30C9-9DF7-5043-A271-B09C4398EAA0}" type="datetime1">
              <a:rPr lang="de-AT" smtClean="0"/>
              <a:pPr/>
              <a:t>04.05.2022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A7F866-68BF-D345-889B-B92E57A76644}" type="slidenum">
              <a:rPr lang="de-DE" smtClean="0"/>
              <a:pPr/>
              <a:t>‹Nr.›</a:t>
            </a:fld>
            <a:endParaRPr lang="de-DE"/>
          </a:p>
        </p:txBody>
      </p:sp>
    </p:spTree>
    <p:extLst>
      <p:ext uri="{BB962C8B-B14F-4D97-AF65-F5344CB8AC3E}">
        <p14:creationId xmlns:p14="http://schemas.microsoft.com/office/powerpoint/2010/main" val="2329571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63713" y="4787900"/>
            <a:ext cx="5399087" cy="565150"/>
          </a:xfrm>
        </p:spPr>
        <p:txBody>
          <a:bodyPr anchor="b"/>
          <a:lstStyle>
            <a:lvl1pPr algn="l">
              <a:defRPr sz="2000" b="1"/>
            </a:lvl1pPr>
          </a:lstStyle>
          <a:p>
            <a:r>
              <a:rPr lang="de-AT"/>
              <a:t>Mastertitelformat bearbeiten</a:t>
            </a:r>
            <a:endParaRPr lang="de-DE"/>
          </a:p>
        </p:txBody>
      </p:sp>
      <p:sp>
        <p:nvSpPr>
          <p:cNvPr id="3" name="Bildplatzhalter 2"/>
          <p:cNvSpPr>
            <a:spLocks noGrp="1"/>
          </p:cNvSpPr>
          <p:nvPr>
            <p:ph type="pic" idx="1"/>
          </p:nvPr>
        </p:nvSpPr>
        <p:spPr>
          <a:xfrm>
            <a:off x="1763713" y="611188"/>
            <a:ext cx="5399087" cy="4103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63713" y="5353050"/>
            <a:ext cx="5399087" cy="801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4"/>
          <p:cNvSpPr>
            <a:spLocks noGrp="1"/>
          </p:cNvSpPr>
          <p:nvPr>
            <p:ph type="dt" sz="half" idx="10"/>
          </p:nvPr>
        </p:nvSpPr>
        <p:spPr/>
        <p:txBody>
          <a:bodyPr/>
          <a:lstStyle/>
          <a:p>
            <a:fld id="{A6350411-7374-DF48-B061-B77206CFA640}" type="datetime1">
              <a:rPr lang="de-AT" smtClean="0"/>
              <a:pPr/>
              <a:t>04.05.2022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BBDE1A-828C-0242-B9E1-1FF7BA50D1BE}" type="slidenum">
              <a:rPr lang="de-DE" smtClean="0"/>
              <a:pPr/>
              <a:t>‹Nr.›</a:t>
            </a:fld>
            <a:endParaRPr lang="de-DE"/>
          </a:p>
        </p:txBody>
      </p:sp>
    </p:spTree>
    <p:extLst>
      <p:ext uri="{BB962C8B-B14F-4D97-AF65-F5344CB8AC3E}">
        <p14:creationId xmlns:p14="http://schemas.microsoft.com/office/powerpoint/2010/main" val="2235415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D1938627-5CCF-F14A-A5A0-9633D6FD53B1}" type="datetime1">
              <a:rPr lang="de-AT" smtClean="0"/>
              <a:pPr/>
              <a:t>04.05.2022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BDE1A-828C-0242-B9E1-1FF7BA50D1BE}" type="slidenum">
              <a:rPr lang="de-DE" smtClean="0"/>
              <a:pPr/>
              <a:t>‹Nr.›</a:t>
            </a:fld>
            <a:endParaRPr lang="de-DE"/>
          </a:p>
        </p:txBody>
      </p:sp>
    </p:spTree>
    <p:extLst>
      <p:ext uri="{BB962C8B-B14F-4D97-AF65-F5344CB8AC3E}">
        <p14:creationId xmlns:p14="http://schemas.microsoft.com/office/powerpoint/2010/main" val="3542199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4625" y="274638"/>
            <a:ext cx="2024063" cy="5834062"/>
          </a:xfrm>
        </p:spPr>
        <p:txBody>
          <a:bodyPr vert="eaVert"/>
          <a:lstStyle/>
          <a:p>
            <a:r>
              <a:rPr lang="de-AT"/>
              <a:t>Mastertitelformat bearbeiten</a:t>
            </a:r>
            <a:endParaRPr lang="de-DE"/>
          </a:p>
        </p:txBody>
      </p:sp>
      <p:sp>
        <p:nvSpPr>
          <p:cNvPr id="3" name="Vertikaler Textplatzhalter 2"/>
          <p:cNvSpPr>
            <a:spLocks noGrp="1"/>
          </p:cNvSpPr>
          <p:nvPr>
            <p:ph type="body" orient="vert" idx="1"/>
          </p:nvPr>
        </p:nvSpPr>
        <p:spPr>
          <a:xfrm>
            <a:off x="449263" y="274638"/>
            <a:ext cx="5922962" cy="5834062"/>
          </a:xfrm>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AB5CFDFF-144B-2C43-B23F-640C2F9819AC}" type="datetime1">
              <a:rPr lang="de-AT" smtClean="0"/>
              <a:pPr/>
              <a:t>04.05.2022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BDE1A-828C-0242-B9E1-1FF7BA50D1BE}" type="slidenum">
              <a:rPr lang="de-DE" smtClean="0"/>
              <a:pPr/>
              <a:t>‹Nr.›</a:t>
            </a:fld>
            <a:endParaRPr lang="de-DE"/>
          </a:p>
        </p:txBody>
      </p:sp>
    </p:spTree>
    <p:extLst>
      <p:ext uri="{BB962C8B-B14F-4D97-AF65-F5344CB8AC3E}">
        <p14:creationId xmlns:p14="http://schemas.microsoft.com/office/powerpoint/2010/main" val="311444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10776" y="4394659"/>
            <a:ext cx="7648258" cy="1358291"/>
          </a:xfrm>
        </p:spPr>
        <p:txBody>
          <a:bodyPr anchor="t"/>
          <a:lstStyle>
            <a:lvl1pPr algn="l">
              <a:defRPr sz="4000" b="1" cap="all"/>
            </a:lvl1pPr>
          </a:lstStyle>
          <a:p>
            <a:r>
              <a:rPr lang="de-AT"/>
              <a:t>Mastertitelformat bearbeiten</a:t>
            </a:r>
            <a:endParaRPr lang="de-DE"/>
          </a:p>
        </p:txBody>
      </p:sp>
      <p:sp>
        <p:nvSpPr>
          <p:cNvPr id="3" name="Textplatzhalter 2"/>
          <p:cNvSpPr>
            <a:spLocks noGrp="1"/>
          </p:cNvSpPr>
          <p:nvPr>
            <p:ph type="body" idx="1"/>
          </p:nvPr>
        </p:nvSpPr>
        <p:spPr>
          <a:xfrm>
            <a:off x="710776" y="2898639"/>
            <a:ext cx="7648258" cy="1496020"/>
          </a:xfrm>
        </p:spPr>
        <p:txBody>
          <a:bodyPr anchor="b"/>
          <a:lstStyle>
            <a:lvl1pPr marL="0" indent="0">
              <a:buNone/>
              <a:defRPr sz="2000">
                <a:solidFill>
                  <a:schemeClr val="tx1">
                    <a:tint val="75000"/>
                  </a:schemeClr>
                </a:solidFill>
              </a:defRPr>
            </a:lvl1pPr>
            <a:lvl2pPr marL="452445" indent="0">
              <a:buNone/>
              <a:defRPr sz="1800">
                <a:solidFill>
                  <a:schemeClr val="tx1">
                    <a:tint val="75000"/>
                  </a:schemeClr>
                </a:solidFill>
              </a:defRPr>
            </a:lvl2pPr>
            <a:lvl3pPr marL="904890" indent="0">
              <a:buNone/>
              <a:defRPr sz="1600">
                <a:solidFill>
                  <a:schemeClr val="tx1">
                    <a:tint val="75000"/>
                  </a:schemeClr>
                </a:solidFill>
              </a:defRPr>
            </a:lvl3pPr>
            <a:lvl4pPr marL="1357335" indent="0">
              <a:buNone/>
              <a:defRPr sz="1400">
                <a:solidFill>
                  <a:schemeClr val="tx1">
                    <a:tint val="75000"/>
                  </a:schemeClr>
                </a:solidFill>
              </a:defRPr>
            </a:lvl4pPr>
            <a:lvl5pPr marL="1809780" indent="0">
              <a:buNone/>
              <a:defRPr sz="1400">
                <a:solidFill>
                  <a:schemeClr val="tx1">
                    <a:tint val="75000"/>
                  </a:schemeClr>
                </a:solidFill>
              </a:defRPr>
            </a:lvl5pPr>
            <a:lvl6pPr marL="2262226" indent="0">
              <a:buNone/>
              <a:defRPr sz="1400">
                <a:solidFill>
                  <a:schemeClr val="tx1">
                    <a:tint val="75000"/>
                  </a:schemeClr>
                </a:solidFill>
              </a:defRPr>
            </a:lvl6pPr>
            <a:lvl7pPr marL="2714671" indent="0">
              <a:buNone/>
              <a:defRPr sz="1400">
                <a:solidFill>
                  <a:schemeClr val="tx1">
                    <a:tint val="75000"/>
                  </a:schemeClr>
                </a:solidFill>
              </a:defRPr>
            </a:lvl7pPr>
            <a:lvl8pPr marL="3167116" indent="0">
              <a:buNone/>
              <a:defRPr sz="1400">
                <a:solidFill>
                  <a:schemeClr val="tx1">
                    <a:tint val="75000"/>
                  </a:schemeClr>
                </a:solidFill>
              </a:defRPr>
            </a:lvl8pPr>
            <a:lvl9pPr marL="3619561" indent="0">
              <a:buNone/>
              <a:defRPr sz="1400">
                <a:solidFill>
                  <a:schemeClr val="tx1">
                    <a:tint val="75000"/>
                  </a:schemeClr>
                </a:solidFill>
              </a:defRPr>
            </a:lvl9pPr>
          </a:lstStyle>
          <a:p>
            <a:pPr lvl="0"/>
            <a:r>
              <a:rPr lang="de-AT"/>
              <a:t>Mastertextformat bearbeiten</a:t>
            </a:r>
          </a:p>
        </p:txBody>
      </p:sp>
      <p:sp>
        <p:nvSpPr>
          <p:cNvPr id="4" name="Datumsplatzhalter 3"/>
          <p:cNvSpPr>
            <a:spLocks noGrp="1"/>
          </p:cNvSpPr>
          <p:nvPr>
            <p:ph type="dt" sz="half" idx="10"/>
          </p:nvPr>
        </p:nvSpPr>
        <p:spPr/>
        <p:txBody>
          <a:bodyPr/>
          <a:lstStyle/>
          <a:p>
            <a:fld id="{6B4F590E-5B9B-C245-AB56-D0D7E401BD1D}" type="datetime1">
              <a:rPr lang="de-AT" smtClean="0"/>
              <a:pPr/>
              <a:t>04.05.2022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A7F866-68BF-D345-889B-B92E57A76644}" type="slidenum">
              <a:rPr lang="de-DE" smtClean="0"/>
              <a:pPr/>
              <a:t>‹Nr.›</a:t>
            </a:fld>
            <a:endParaRPr lang="de-DE"/>
          </a:p>
        </p:txBody>
      </p:sp>
    </p:spTree>
    <p:extLst>
      <p:ext uri="{BB962C8B-B14F-4D97-AF65-F5344CB8AC3E}">
        <p14:creationId xmlns:p14="http://schemas.microsoft.com/office/powerpoint/2010/main" val="195842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sz="half" idx="1"/>
          </p:nvPr>
        </p:nvSpPr>
        <p:spPr>
          <a:xfrm>
            <a:off x="449897" y="1595755"/>
            <a:ext cx="3974095" cy="4513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Inhaltsplatzhalter 3"/>
          <p:cNvSpPr>
            <a:spLocks noGrp="1"/>
          </p:cNvSpPr>
          <p:nvPr>
            <p:ph sz="half" idx="2"/>
          </p:nvPr>
        </p:nvSpPr>
        <p:spPr>
          <a:xfrm>
            <a:off x="4573958" y="1595755"/>
            <a:ext cx="3974095" cy="4513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Datumsplatzhalter 4"/>
          <p:cNvSpPr>
            <a:spLocks noGrp="1"/>
          </p:cNvSpPr>
          <p:nvPr>
            <p:ph type="dt" sz="half" idx="10"/>
          </p:nvPr>
        </p:nvSpPr>
        <p:spPr/>
        <p:txBody>
          <a:bodyPr/>
          <a:lstStyle/>
          <a:p>
            <a:fld id="{D8522F96-2B15-F740-977B-CD1C0F28AD68}" type="datetime1">
              <a:rPr lang="de-AT" smtClean="0"/>
              <a:pPr/>
              <a:t>04.05.2022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A7F866-68BF-D345-889B-B92E57A76644}" type="slidenum">
              <a:rPr lang="de-DE" smtClean="0"/>
              <a:pPr/>
              <a:t>‹Nr.›</a:t>
            </a:fld>
            <a:endParaRPr lang="de-DE"/>
          </a:p>
        </p:txBody>
      </p:sp>
    </p:spTree>
    <p:extLst>
      <p:ext uri="{BB962C8B-B14F-4D97-AF65-F5344CB8AC3E}">
        <p14:creationId xmlns:p14="http://schemas.microsoft.com/office/powerpoint/2010/main" val="33172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a:t>Mastertitelformat bearbeiten</a:t>
            </a:r>
            <a:endParaRPr lang="de-DE"/>
          </a:p>
        </p:txBody>
      </p:sp>
      <p:sp>
        <p:nvSpPr>
          <p:cNvPr id="3" name="Textplatzhalter 2"/>
          <p:cNvSpPr>
            <a:spLocks noGrp="1"/>
          </p:cNvSpPr>
          <p:nvPr>
            <p:ph type="body" idx="1"/>
          </p:nvPr>
        </p:nvSpPr>
        <p:spPr>
          <a:xfrm>
            <a:off x="449898" y="1530849"/>
            <a:ext cx="3975657" cy="637985"/>
          </a:xfrm>
        </p:spPr>
        <p:txBody>
          <a:bodyPr anchor="b"/>
          <a:lstStyle>
            <a:lvl1pPr marL="0" indent="0">
              <a:buNone/>
              <a:defRPr sz="2400" b="1"/>
            </a:lvl1pPr>
            <a:lvl2pPr marL="452445" indent="0">
              <a:buNone/>
              <a:defRPr sz="2000" b="1"/>
            </a:lvl2pPr>
            <a:lvl3pPr marL="904890" indent="0">
              <a:buNone/>
              <a:defRPr sz="1800" b="1"/>
            </a:lvl3pPr>
            <a:lvl4pPr marL="1357335" indent="0">
              <a:buNone/>
              <a:defRPr sz="1600" b="1"/>
            </a:lvl4pPr>
            <a:lvl5pPr marL="1809780" indent="0">
              <a:buNone/>
              <a:defRPr sz="1600" b="1"/>
            </a:lvl5pPr>
            <a:lvl6pPr marL="2262226" indent="0">
              <a:buNone/>
              <a:defRPr sz="1600" b="1"/>
            </a:lvl6pPr>
            <a:lvl7pPr marL="2714671" indent="0">
              <a:buNone/>
              <a:defRPr sz="1600" b="1"/>
            </a:lvl7pPr>
            <a:lvl8pPr marL="3167116" indent="0">
              <a:buNone/>
              <a:defRPr sz="1600" b="1"/>
            </a:lvl8pPr>
            <a:lvl9pPr marL="3619561" indent="0">
              <a:buNone/>
              <a:defRPr sz="1600" b="1"/>
            </a:lvl9pPr>
          </a:lstStyle>
          <a:p>
            <a:pPr lvl="0"/>
            <a:r>
              <a:rPr lang="de-AT"/>
              <a:t>Mastertextformat bearbeiten</a:t>
            </a:r>
          </a:p>
        </p:txBody>
      </p:sp>
      <p:sp>
        <p:nvSpPr>
          <p:cNvPr id="4" name="Inhaltsplatzhalter 3"/>
          <p:cNvSpPr>
            <a:spLocks noGrp="1"/>
          </p:cNvSpPr>
          <p:nvPr>
            <p:ph sz="half" idx="2"/>
          </p:nvPr>
        </p:nvSpPr>
        <p:spPr>
          <a:xfrm>
            <a:off x="449898" y="2168834"/>
            <a:ext cx="3975657" cy="3940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Textplatzhalter 4"/>
          <p:cNvSpPr>
            <a:spLocks noGrp="1"/>
          </p:cNvSpPr>
          <p:nvPr>
            <p:ph type="body" sz="quarter" idx="3"/>
          </p:nvPr>
        </p:nvSpPr>
        <p:spPr>
          <a:xfrm>
            <a:off x="4570834" y="1530849"/>
            <a:ext cx="3977219" cy="637985"/>
          </a:xfrm>
        </p:spPr>
        <p:txBody>
          <a:bodyPr anchor="b"/>
          <a:lstStyle>
            <a:lvl1pPr marL="0" indent="0">
              <a:buNone/>
              <a:defRPr sz="2400" b="1"/>
            </a:lvl1pPr>
            <a:lvl2pPr marL="452445" indent="0">
              <a:buNone/>
              <a:defRPr sz="2000" b="1"/>
            </a:lvl2pPr>
            <a:lvl3pPr marL="904890" indent="0">
              <a:buNone/>
              <a:defRPr sz="1800" b="1"/>
            </a:lvl3pPr>
            <a:lvl4pPr marL="1357335" indent="0">
              <a:buNone/>
              <a:defRPr sz="1600" b="1"/>
            </a:lvl4pPr>
            <a:lvl5pPr marL="1809780" indent="0">
              <a:buNone/>
              <a:defRPr sz="1600" b="1"/>
            </a:lvl5pPr>
            <a:lvl6pPr marL="2262226" indent="0">
              <a:buNone/>
              <a:defRPr sz="1600" b="1"/>
            </a:lvl6pPr>
            <a:lvl7pPr marL="2714671" indent="0">
              <a:buNone/>
              <a:defRPr sz="1600" b="1"/>
            </a:lvl7pPr>
            <a:lvl8pPr marL="3167116" indent="0">
              <a:buNone/>
              <a:defRPr sz="1600" b="1"/>
            </a:lvl8pPr>
            <a:lvl9pPr marL="3619561" indent="0">
              <a:buNone/>
              <a:defRPr sz="1600" b="1"/>
            </a:lvl9pPr>
          </a:lstStyle>
          <a:p>
            <a:pPr lvl="0"/>
            <a:r>
              <a:rPr lang="de-AT"/>
              <a:t>Mastertextformat bearbeiten</a:t>
            </a:r>
          </a:p>
        </p:txBody>
      </p:sp>
      <p:sp>
        <p:nvSpPr>
          <p:cNvPr id="6" name="Inhaltsplatzhalter 5"/>
          <p:cNvSpPr>
            <a:spLocks noGrp="1"/>
          </p:cNvSpPr>
          <p:nvPr>
            <p:ph sz="quarter" idx="4"/>
          </p:nvPr>
        </p:nvSpPr>
        <p:spPr>
          <a:xfrm>
            <a:off x="4570834" y="2168834"/>
            <a:ext cx="3977219" cy="39403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7" name="Datumsplatzhalter 6"/>
          <p:cNvSpPr>
            <a:spLocks noGrp="1"/>
          </p:cNvSpPr>
          <p:nvPr>
            <p:ph type="dt" sz="half" idx="10"/>
          </p:nvPr>
        </p:nvSpPr>
        <p:spPr/>
        <p:txBody>
          <a:bodyPr/>
          <a:lstStyle/>
          <a:p>
            <a:fld id="{9315F9DC-AC82-754C-9268-35CBE8DE0937}" type="datetime1">
              <a:rPr lang="de-AT" smtClean="0"/>
              <a:pPr/>
              <a:t>04.05.2022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FA7F866-68BF-D345-889B-B92E57A76644}" type="slidenum">
              <a:rPr lang="de-DE" smtClean="0"/>
              <a:pPr/>
              <a:t>‹Nr.›</a:t>
            </a:fld>
            <a:endParaRPr lang="de-DE"/>
          </a:p>
        </p:txBody>
      </p:sp>
    </p:spTree>
    <p:extLst>
      <p:ext uri="{BB962C8B-B14F-4D97-AF65-F5344CB8AC3E}">
        <p14:creationId xmlns:p14="http://schemas.microsoft.com/office/powerpoint/2010/main" val="51229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Datumsplatzhalter 2"/>
          <p:cNvSpPr>
            <a:spLocks noGrp="1"/>
          </p:cNvSpPr>
          <p:nvPr>
            <p:ph type="dt" sz="half" idx="10"/>
          </p:nvPr>
        </p:nvSpPr>
        <p:spPr/>
        <p:txBody>
          <a:bodyPr/>
          <a:lstStyle/>
          <a:p>
            <a:fld id="{8D025CA2-08FE-BE45-892F-F85397AC78BA}" type="datetime1">
              <a:rPr lang="de-AT" smtClean="0"/>
              <a:pPr/>
              <a:t>04.05.2022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FA7F866-68BF-D345-889B-B92E57A76644}" type="slidenum">
              <a:rPr lang="de-DE" smtClean="0"/>
              <a:pPr/>
              <a:t>‹Nr.›</a:t>
            </a:fld>
            <a:endParaRPr lang="de-DE"/>
          </a:p>
        </p:txBody>
      </p:sp>
    </p:spTree>
    <p:extLst>
      <p:ext uri="{BB962C8B-B14F-4D97-AF65-F5344CB8AC3E}">
        <p14:creationId xmlns:p14="http://schemas.microsoft.com/office/powerpoint/2010/main" val="5496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504BFD3-4492-A24C-A41D-560F00D1163C}" type="datetime1">
              <a:rPr lang="de-AT" smtClean="0"/>
              <a:pPr/>
              <a:t>04.05.2022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FA7F866-68BF-D345-889B-B92E57A76644}" type="slidenum">
              <a:rPr lang="de-DE" smtClean="0"/>
              <a:pPr/>
              <a:t>‹Nr.›</a:t>
            </a:fld>
            <a:endParaRPr lang="de-DE"/>
          </a:p>
        </p:txBody>
      </p:sp>
    </p:spTree>
    <p:extLst>
      <p:ext uri="{BB962C8B-B14F-4D97-AF65-F5344CB8AC3E}">
        <p14:creationId xmlns:p14="http://schemas.microsoft.com/office/powerpoint/2010/main" val="363038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49898" y="272292"/>
            <a:ext cx="2960264" cy="1158822"/>
          </a:xfrm>
        </p:spPr>
        <p:txBody>
          <a:bodyPr anchor="b"/>
          <a:lstStyle>
            <a:lvl1pPr algn="l">
              <a:defRPr sz="2000" b="1"/>
            </a:lvl1pPr>
          </a:lstStyle>
          <a:p>
            <a:r>
              <a:rPr lang="de-AT"/>
              <a:t>Mastertitelformat bearbeiten</a:t>
            </a:r>
            <a:endParaRPr lang="de-DE"/>
          </a:p>
        </p:txBody>
      </p:sp>
      <p:sp>
        <p:nvSpPr>
          <p:cNvPr id="3" name="Inhaltsplatzhalter 2"/>
          <p:cNvSpPr>
            <a:spLocks noGrp="1"/>
          </p:cNvSpPr>
          <p:nvPr>
            <p:ph idx="1"/>
          </p:nvPr>
        </p:nvSpPr>
        <p:spPr>
          <a:xfrm>
            <a:off x="3517949" y="272292"/>
            <a:ext cx="5030104" cy="58368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Textplatzhalter 3"/>
          <p:cNvSpPr>
            <a:spLocks noGrp="1"/>
          </p:cNvSpPr>
          <p:nvPr>
            <p:ph type="body" sz="half" idx="2"/>
          </p:nvPr>
        </p:nvSpPr>
        <p:spPr>
          <a:xfrm>
            <a:off x="449898" y="1431114"/>
            <a:ext cx="2960264" cy="4678032"/>
          </a:xfrm>
        </p:spPr>
        <p:txBody>
          <a:bodyPr/>
          <a:lstStyle>
            <a:lvl1pPr marL="0" indent="0">
              <a:buNone/>
              <a:defRPr sz="1400"/>
            </a:lvl1pPr>
            <a:lvl2pPr marL="452445" indent="0">
              <a:buNone/>
              <a:defRPr sz="1200"/>
            </a:lvl2pPr>
            <a:lvl3pPr marL="904890" indent="0">
              <a:buNone/>
              <a:defRPr sz="1000"/>
            </a:lvl3pPr>
            <a:lvl4pPr marL="1357335" indent="0">
              <a:buNone/>
              <a:defRPr sz="900"/>
            </a:lvl4pPr>
            <a:lvl5pPr marL="1809780" indent="0">
              <a:buNone/>
              <a:defRPr sz="900"/>
            </a:lvl5pPr>
            <a:lvl6pPr marL="2262226" indent="0">
              <a:buNone/>
              <a:defRPr sz="900"/>
            </a:lvl6pPr>
            <a:lvl7pPr marL="2714671" indent="0">
              <a:buNone/>
              <a:defRPr sz="900"/>
            </a:lvl7pPr>
            <a:lvl8pPr marL="3167116" indent="0">
              <a:buNone/>
              <a:defRPr sz="900"/>
            </a:lvl8pPr>
            <a:lvl9pPr marL="3619561" indent="0">
              <a:buNone/>
              <a:defRPr sz="900"/>
            </a:lvl9pPr>
          </a:lstStyle>
          <a:p>
            <a:pPr lvl="0"/>
            <a:r>
              <a:rPr lang="de-AT"/>
              <a:t>Mastertextformat bearbeiten</a:t>
            </a:r>
          </a:p>
        </p:txBody>
      </p:sp>
      <p:sp>
        <p:nvSpPr>
          <p:cNvPr id="5" name="Datumsplatzhalter 4"/>
          <p:cNvSpPr>
            <a:spLocks noGrp="1"/>
          </p:cNvSpPr>
          <p:nvPr>
            <p:ph type="dt" sz="half" idx="10"/>
          </p:nvPr>
        </p:nvSpPr>
        <p:spPr/>
        <p:txBody>
          <a:bodyPr/>
          <a:lstStyle/>
          <a:p>
            <a:fld id="{F70D14CA-16CB-E74B-A117-A5610A0ADFB8}" type="datetime1">
              <a:rPr lang="de-AT" smtClean="0"/>
              <a:pPr/>
              <a:t>04.05.2022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A7F866-68BF-D345-889B-B92E57A76644}" type="slidenum">
              <a:rPr lang="de-DE" smtClean="0"/>
              <a:pPr/>
              <a:t>‹Nr.›</a:t>
            </a:fld>
            <a:endParaRPr lang="de-DE"/>
          </a:p>
        </p:txBody>
      </p:sp>
    </p:spTree>
    <p:extLst>
      <p:ext uri="{BB962C8B-B14F-4D97-AF65-F5344CB8AC3E}">
        <p14:creationId xmlns:p14="http://schemas.microsoft.com/office/powerpoint/2010/main" val="130147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720000" y="1080000"/>
            <a:ext cx="7560000" cy="1139825"/>
          </a:xfrm>
        </p:spPr>
        <p:txBody>
          <a:bodyPr>
            <a:normAutofit/>
          </a:bodyPr>
          <a:lstStyle/>
          <a:p>
            <a:r>
              <a:rPr lang="de-DE" sz="3800" dirty="0">
                <a:solidFill>
                  <a:srgbClr val="522844"/>
                </a:solidFill>
              </a:rPr>
              <a:t>Power Point Folgeseite</a:t>
            </a:r>
            <a:endParaRPr lang="de-DE" sz="3800" dirty="0"/>
          </a:p>
        </p:txBody>
      </p:sp>
      <p:sp>
        <p:nvSpPr>
          <p:cNvPr id="9" name="Inhaltsplatzhalter 4"/>
          <p:cNvSpPr>
            <a:spLocks noGrp="1"/>
          </p:cNvSpPr>
          <p:nvPr>
            <p:ph idx="1"/>
          </p:nvPr>
        </p:nvSpPr>
        <p:spPr>
          <a:xfrm>
            <a:off x="720000" y="2520000"/>
            <a:ext cx="7560000" cy="3594153"/>
          </a:xfrm>
        </p:spPr>
        <p:txBody>
          <a:bodyPr>
            <a:normAutofit/>
          </a:bodyPr>
          <a:lstStyle/>
          <a:p>
            <a:r>
              <a:rPr lang="de-DE" sz="2400" dirty="0">
                <a:solidFill>
                  <a:srgbClr val="B9A6B6"/>
                </a:solidFill>
                <a:latin typeface="Arial"/>
                <a:cs typeface="Arial"/>
              </a:rPr>
              <a:t>Lauftext</a:t>
            </a:r>
          </a:p>
        </p:txBody>
      </p:sp>
      <p:pic>
        <p:nvPicPr>
          <p:cNvPr id="10" name="Bild 9" descr="geistwert-logo-ohnetext.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5000" y="372522"/>
            <a:ext cx="450000" cy="456033"/>
          </a:xfrm>
          <a:prstGeom prst="rect">
            <a:avLst/>
          </a:prstGeom>
        </p:spPr>
      </p:pic>
      <p:cxnSp>
        <p:nvCxnSpPr>
          <p:cNvPr id="11" name="Gerade Verbindung 10"/>
          <p:cNvCxnSpPr/>
          <p:nvPr userDrawn="1"/>
        </p:nvCxnSpPr>
        <p:spPr>
          <a:xfrm>
            <a:off x="4231311" y="994995"/>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19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49898" y="273875"/>
            <a:ext cx="8098155" cy="1139825"/>
          </a:xfrm>
          <a:prstGeom prst="rect">
            <a:avLst/>
          </a:prstGeom>
        </p:spPr>
        <p:txBody>
          <a:bodyPr vert="horz" lIns="90489" tIns="45245" rIns="90489" bIns="45245" rtlCol="0" anchor="ctr">
            <a:normAutofit/>
          </a:bodyPr>
          <a:lstStyle/>
          <a:p>
            <a:r>
              <a:rPr lang="de-AT"/>
              <a:t>Mastertitelformat bearbeiten</a:t>
            </a:r>
            <a:endParaRPr lang="de-DE"/>
          </a:p>
        </p:txBody>
      </p:sp>
      <p:sp>
        <p:nvSpPr>
          <p:cNvPr id="3" name="Textplatzhalter 2"/>
          <p:cNvSpPr>
            <a:spLocks noGrp="1"/>
          </p:cNvSpPr>
          <p:nvPr>
            <p:ph type="body" idx="1"/>
          </p:nvPr>
        </p:nvSpPr>
        <p:spPr>
          <a:xfrm>
            <a:off x="449898" y="1595755"/>
            <a:ext cx="8098155" cy="4513391"/>
          </a:xfrm>
          <a:prstGeom prst="rect">
            <a:avLst/>
          </a:prstGeom>
        </p:spPr>
        <p:txBody>
          <a:bodyPr vert="horz" lIns="90489" tIns="45245" rIns="90489" bIns="45245" rtlCol="0">
            <a:normAutofit/>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2"/>
          </p:nvPr>
        </p:nvSpPr>
        <p:spPr>
          <a:xfrm>
            <a:off x="449897" y="6338694"/>
            <a:ext cx="2099522" cy="364111"/>
          </a:xfrm>
          <a:prstGeom prst="rect">
            <a:avLst/>
          </a:prstGeom>
        </p:spPr>
        <p:txBody>
          <a:bodyPr vert="horz" lIns="90489" tIns="45245" rIns="90489" bIns="45245" rtlCol="0" anchor="ctr"/>
          <a:lstStyle>
            <a:lvl1pPr algn="l">
              <a:defRPr sz="1200">
                <a:solidFill>
                  <a:schemeClr val="tx1">
                    <a:tint val="75000"/>
                  </a:schemeClr>
                </a:solidFill>
              </a:defRPr>
            </a:lvl1pPr>
          </a:lstStyle>
          <a:p>
            <a:fld id="{4E7B95B4-29E8-C44A-B8B3-9D48F200C921}" type="datetime1">
              <a:rPr lang="de-AT" smtClean="0"/>
              <a:pPr/>
              <a:t>04.05.2022</a:t>
            </a:fld>
            <a:endParaRPr lang="de-DE"/>
          </a:p>
        </p:txBody>
      </p:sp>
      <p:sp>
        <p:nvSpPr>
          <p:cNvPr id="5" name="Fußzeilenplatzhalter 4"/>
          <p:cNvSpPr>
            <a:spLocks noGrp="1"/>
          </p:cNvSpPr>
          <p:nvPr>
            <p:ph type="ftr" sz="quarter" idx="3"/>
          </p:nvPr>
        </p:nvSpPr>
        <p:spPr>
          <a:xfrm>
            <a:off x="3074300" y="6338694"/>
            <a:ext cx="2849351" cy="364111"/>
          </a:xfrm>
          <a:prstGeom prst="rect">
            <a:avLst/>
          </a:prstGeom>
        </p:spPr>
        <p:txBody>
          <a:bodyPr vert="horz" lIns="90489" tIns="45245" rIns="90489" bIns="45245"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48531" y="6338694"/>
            <a:ext cx="2099522" cy="364111"/>
          </a:xfrm>
          <a:prstGeom prst="rect">
            <a:avLst/>
          </a:prstGeom>
        </p:spPr>
        <p:txBody>
          <a:bodyPr vert="horz" lIns="90489" tIns="45245" rIns="90489" bIns="45245" rtlCol="0" anchor="ctr"/>
          <a:lstStyle>
            <a:lvl1pPr algn="r">
              <a:defRPr sz="1200">
                <a:solidFill>
                  <a:schemeClr val="tx1">
                    <a:tint val="75000"/>
                  </a:schemeClr>
                </a:solidFill>
              </a:defRPr>
            </a:lvl1pPr>
          </a:lstStyle>
          <a:p>
            <a:fld id="{DFA7F866-68BF-D345-889B-B92E57A76644}" type="slidenum">
              <a:rPr lang="de-DE" smtClean="0"/>
              <a:pPr/>
              <a:t>‹Nr.›</a:t>
            </a:fld>
            <a:endParaRPr lang="de-DE"/>
          </a:p>
        </p:txBody>
      </p:sp>
    </p:spTree>
    <p:extLst>
      <p:ext uri="{BB962C8B-B14F-4D97-AF65-F5344CB8AC3E}">
        <p14:creationId xmlns:p14="http://schemas.microsoft.com/office/powerpoint/2010/main" val="3065143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2445" rtl="0" eaLnBrk="1" latinLnBrk="0" hangingPunct="1">
        <a:spcBef>
          <a:spcPct val="0"/>
        </a:spcBef>
        <a:buNone/>
        <a:defRPr sz="4400" kern="1200">
          <a:solidFill>
            <a:schemeClr val="tx1"/>
          </a:solidFill>
          <a:latin typeface="+mj-lt"/>
          <a:ea typeface="+mj-ea"/>
          <a:cs typeface="+mj-cs"/>
        </a:defRPr>
      </a:lvl1pPr>
    </p:titleStyle>
    <p:bodyStyle>
      <a:lvl1pPr marL="339334" indent="-339334" algn="l" defTabSz="452445" rtl="0" eaLnBrk="1" latinLnBrk="0" hangingPunct="1">
        <a:spcBef>
          <a:spcPct val="20000"/>
        </a:spcBef>
        <a:buFont typeface="Arial"/>
        <a:buChar char="•"/>
        <a:defRPr sz="3200" kern="1200">
          <a:solidFill>
            <a:schemeClr val="tx1"/>
          </a:solidFill>
          <a:latin typeface="+mn-lt"/>
          <a:ea typeface="+mn-ea"/>
          <a:cs typeface="+mn-cs"/>
        </a:defRPr>
      </a:lvl1pPr>
      <a:lvl2pPr marL="735223" indent="-282778" algn="l" defTabSz="452445" rtl="0" eaLnBrk="1" latinLnBrk="0" hangingPunct="1">
        <a:spcBef>
          <a:spcPct val="20000"/>
        </a:spcBef>
        <a:buFont typeface="Arial"/>
        <a:buChar char="–"/>
        <a:defRPr sz="2800" kern="1200">
          <a:solidFill>
            <a:schemeClr val="tx1"/>
          </a:solidFill>
          <a:latin typeface="+mn-lt"/>
          <a:ea typeface="+mn-ea"/>
          <a:cs typeface="+mn-cs"/>
        </a:defRPr>
      </a:lvl2pPr>
      <a:lvl3pPr marL="1131113" indent="-226223" algn="l" defTabSz="452445" rtl="0" eaLnBrk="1" latinLnBrk="0" hangingPunct="1">
        <a:spcBef>
          <a:spcPct val="20000"/>
        </a:spcBef>
        <a:buFont typeface="Arial"/>
        <a:buChar char="•"/>
        <a:defRPr sz="2400" kern="1200">
          <a:solidFill>
            <a:schemeClr val="tx1"/>
          </a:solidFill>
          <a:latin typeface="+mn-lt"/>
          <a:ea typeface="+mn-ea"/>
          <a:cs typeface="+mn-cs"/>
        </a:defRPr>
      </a:lvl3pPr>
      <a:lvl4pPr marL="1583558" indent="-226223" algn="l" defTabSz="452445" rtl="0" eaLnBrk="1" latinLnBrk="0" hangingPunct="1">
        <a:spcBef>
          <a:spcPct val="20000"/>
        </a:spcBef>
        <a:buFont typeface="Arial"/>
        <a:buChar char="–"/>
        <a:defRPr sz="2000" kern="1200">
          <a:solidFill>
            <a:schemeClr val="tx1"/>
          </a:solidFill>
          <a:latin typeface="+mn-lt"/>
          <a:ea typeface="+mn-ea"/>
          <a:cs typeface="+mn-cs"/>
        </a:defRPr>
      </a:lvl4pPr>
      <a:lvl5pPr marL="2036003" indent="-226223" algn="l" defTabSz="452445" rtl="0" eaLnBrk="1" latinLnBrk="0" hangingPunct="1">
        <a:spcBef>
          <a:spcPct val="20000"/>
        </a:spcBef>
        <a:buFont typeface="Arial"/>
        <a:buChar char="»"/>
        <a:defRPr sz="2000" kern="1200">
          <a:solidFill>
            <a:schemeClr val="tx1"/>
          </a:solidFill>
          <a:latin typeface="+mn-lt"/>
          <a:ea typeface="+mn-ea"/>
          <a:cs typeface="+mn-cs"/>
        </a:defRPr>
      </a:lvl5pPr>
      <a:lvl6pPr marL="2488448" indent="-226223" algn="l" defTabSz="452445" rtl="0" eaLnBrk="1" latinLnBrk="0" hangingPunct="1">
        <a:spcBef>
          <a:spcPct val="20000"/>
        </a:spcBef>
        <a:buFont typeface="Arial"/>
        <a:buChar char="•"/>
        <a:defRPr sz="2000" kern="1200">
          <a:solidFill>
            <a:schemeClr val="tx1"/>
          </a:solidFill>
          <a:latin typeface="+mn-lt"/>
          <a:ea typeface="+mn-ea"/>
          <a:cs typeface="+mn-cs"/>
        </a:defRPr>
      </a:lvl6pPr>
      <a:lvl7pPr marL="2940893" indent="-226223" algn="l" defTabSz="452445" rtl="0" eaLnBrk="1" latinLnBrk="0" hangingPunct="1">
        <a:spcBef>
          <a:spcPct val="20000"/>
        </a:spcBef>
        <a:buFont typeface="Arial"/>
        <a:buChar char="•"/>
        <a:defRPr sz="2000" kern="1200">
          <a:solidFill>
            <a:schemeClr val="tx1"/>
          </a:solidFill>
          <a:latin typeface="+mn-lt"/>
          <a:ea typeface="+mn-ea"/>
          <a:cs typeface="+mn-cs"/>
        </a:defRPr>
      </a:lvl7pPr>
      <a:lvl8pPr marL="3393338" indent="-226223" algn="l" defTabSz="452445" rtl="0" eaLnBrk="1" latinLnBrk="0" hangingPunct="1">
        <a:spcBef>
          <a:spcPct val="20000"/>
        </a:spcBef>
        <a:buFont typeface="Arial"/>
        <a:buChar char="•"/>
        <a:defRPr sz="2000" kern="1200">
          <a:solidFill>
            <a:schemeClr val="tx1"/>
          </a:solidFill>
          <a:latin typeface="+mn-lt"/>
          <a:ea typeface="+mn-ea"/>
          <a:cs typeface="+mn-cs"/>
        </a:defRPr>
      </a:lvl8pPr>
      <a:lvl9pPr marL="3845784" indent="-226223" algn="l" defTabSz="4524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2445" rtl="0" eaLnBrk="1" latinLnBrk="0" hangingPunct="1">
        <a:defRPr sz="1800" kern="1200">
          <a:solidFill>
            <a:schemeClr val="tx1"/>
          </a:solidFill>
          <a:latin typeface="+mn-lt"/>
          <a:ea typeface="+mn-ea"/>
          <a:cs typeface="+mn-cs"/>
        </a:defRPr>
      </a:lvl1pPr>
      <a:lvl2pPr marL="452445" algn="l" defTabSz="452445" rtl="0" eaLnBrk="1" latinLnBrk="0" hangingPunct="1">
        <a:defRPr sz="1800" kern="1200">
          <a:solidFill>
            <a:schemeClr val="tx1"/>
          </a:solidFill>
          <a:latin typeface="+mn-lt"/>
          <a:ea typeface="+mn-ea"/>
          <a:cs typeface="+mn-cs"/>
        </a:defRPr>
      </a:lvl2pPr>
      <a:lvl3pPr marL="904890" algn="l" defTabSz="452445" rtl="0" eaLnBrk="1" latinLnBrk="0" hangingPunct="1">
        <a:defRPr sz="1800" kern="1200">
          <a:solidFill>
            <a:schemeClr val="tx1"/>
          </a:solidFill>
          <a:latin typeface="+mn-lt"/>
          <a:ea typeface="+mn-ea"/>
          <a:cs typeface="+mn-cs"/>
        </a:defRPr>
      </a:lvl3pPr>
      <a:lvl4pPr marL="1357335" algn="l" defTabSz="452445" rtl="0" eaLnBrk="1" latinLnBrk="0" hangingPunct="1">
        <a:defRPr sz="1800" kern="1200">
          <a:solidFill>
            <a:schemeClr val="tx1"/>
          </a:solidFill>
          <a:latin typeface="+mn-lt"/>
          <a:ea typeface="+mn-ea"/>
          <a:cs typeface="+mn-cs"/>
        </a:defRPr>
      </a:lvl4pPr>
      <a:lvl5pPr marL="1809780" algn="l" defTabSz="452445" rtl="0" eaLnBrk="1" latinLnBrk="0" hangingPunct="1">
        <a:defRPr sz="1800" kern="1200">
          <a:solidFill>
            <a:schemeClr val="tx1"/>
          </a:solidFill>
          <a:latin typeface="+mn-lt"/>
          <a:ea typeface="+mn-ea"/>
          <a:cs typeface="+mn-cs"/>
        </a:defRPr>
      </a:lvl5pPr>
      <a:lvl6pPr marL="2262226" algn="l" defTabSz="452445" rtl="0" eaLnBrk="1" latinLnBrk="0" hangingPunct="1">
        <a:defRPr sz="1800" kern="1200">
          <a:solidFill>
            <a:schemeClr val="tx1"/>
          </a:solidFill>
          <a:latin typeface="+mn-lt"/>
          <a:ea typeface="+mn-ea"/>
          <a:cs typeface="+mn-cs"/>
        </a:defRPr>
      </a:lvl6pPr>
      <a:lvl7pPr marL="2714671" algn="l" defTabSz="452445" rtl="0" eaLnBrk="1" latinLnBrk="0" hangingPunct="1">
        <a:defRPr sz="1800" kern="1200">
          <a:solidFill>
            <a:schemeClr val="tx1"/>
          </a:solidFill>
          <a:latin typeface="+mn-lt"/>
          <a:ea typeface="+mn-ea"/>
          <a:cs typeface="+mn-cs"/>
        </a:defRPr>
      </a:lvl7pPr>
      <a:lvl8pPr marL="3167116" algn="l" defTabSz="452445" rtl="0" eaLnBrk="1" latinLnBrk="0" hangingPunct="1">
        <a:defRPr sz="1800" kern="1200">
          <a:solidFill>
            <a:schemeClr val="tx1"/>
          </a:solidFill>
          <a:latin typeface="+mn-lt"/>
          <a:ea typeface="+mn-ea"/>
          <a:cs typeface="+mn-cs"/>
        </a:defRPr>
      </a:lvl8pPr>
      <a:lvl9pPr marL="3619561" algn="l" defTabSz="4524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49263" y="274638"/>
            <a:ext cx="8099425" cy="1139825"/>
          </a:xfrm>
          <a:prstGeom prst="rect">
            <a:avLst/>
          </a:prstGeom>
        </p:spPr>
        <p:txBody>
          <a:bodyPr vert="horz" lIns="91440" tIns="45720" rIns="91440" bIns="45720" rtlCol="0" anchor="ctr">
            <a:normAutofit/>
          </a:bodyPr>
          <a:lstStyle/>
          <a:p>
            <a:r>
              <a:rPr lang="de-AT"/>
              <a:t>Mastertitelformat bearbeiten</a:t>
            </a:r>
            <a:endParaRPr lang="de-DE"/>
          </a:p>
        </p:txBody>
      </p:sp>
      <p:sp>
        <p:nvSpPr>
          <p:cNvPr id="3" name="Textplatzhalter 2"/>
          <p:cNvSpPr>
            <a:spLocks noGrp="1"/>
          </p:cNvSpPr>
          <p:nvPr>
            <p:ph type="body" idx="1"/>
          </p:nvPr>
        </p:nvSpPr>
        <p:spPr>
          <a:xfrm>
            <a:off x="449263" y="1595438"/>
            <a:ext cx="8099425" cy="4513262"/>
          </a:xfrm>
          <a:prstGeom prst="rect">
            <a:avLst/>
          </a:prstGeom>
        </p:spPr>
        <p:txBody>
          <a:bodyPr vert="horz" lIns="91440" tIns="45720" rIns="91440" bIns="45720" rtlCol="0">
            <a:normAutofit/>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2"/>
          </p:nvPr>
        </p:nvSpPr>
        <p:spPr>
          <a:xfrm>
            <a:off x="449263" y="6338888"/>
            <a:ext cx="2100262" cy="363537"/>
          </a:xfrm>
          <a:prstGeom prst="rect">
            <a:avLst/>
          </a:prstGeom>
        </p:spPr>
        <p:txBody>
          <a:bodyPr vert="horz" lIns="91440" tIns="45720" rIns="91440" bIns="45720" rtlCol="0" anchor="ctr"/>
          <a:lstStyle>
            <a:lvl1pPr algn="l">
              <a:defRPr sz="1200">
                <a:solidFill>
                  <a:schemeClr val="tx1">
                    <a:tint val="75000"/>
                  </a:schemeClr>
                </a:solidFill>
              </a:defRPr>
            </a:lvl1pPr>
          </a:lstStyle>
          <a:p>
            <a:fld id="{9EEF48BC-C401-614D-95BC-4626B49EC3C3}" type="datetime1">
              <a:rPr lang="de-AT" smtClean="0"/>
              <a:pPr/>
              <a:t>04.05.2022</a:t>
            </a:fld>
            <a:endParaRPr lang="de-DE"/>
          </a:p>
        </p:txBody>
      </p:sp>
      <p:sp>
        <p:nvSpPr>
          <p:cNvPr id="5" name="Fußzeilenplatzhalter 4"/>
          <p:cNvSpPr>
            <a:spLocks noGrp="1"/>
          </p:cNvSpPr>
          <p:nvPr>
            <p:ph type="ftr" sz="quarter" idx="3"/>
          </p:nvPr>
        </p:nvSpPr>
        <p:spPr>
          <a:xfrm>
            <a:off x="3074988" y="6338888"/>
            <a:ext cx="2847975" cy="3635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48425" y="6338888"/>
            <a:ext cx="2100263" cy="363537"/>
          </a:xfrm>
          <a:prstGeom prst="rect">
            <a:avLst/>
          </a:prstGeom>
        </p:spPr>
        <p:txBody>
          <a:bodyPr vert="horz" lIns="91440" tIns="45720" rIns="91440" bIns="45720" rtlCol="0" anchor="ctr"/>
          <a:lstStyle>
            <a:lvl1pPr algn="r">
              <a:defRPr sz="1200">
                <a:solidFill>
                  <a:schemeClr val="tx1">
                    <a:tint val="75000"/>
                  </a:schemeClr>
                </a:solidFill>
              </a:defRPr>
            </a:lvl1pPr>
          </a:lstStyle>
          <a:p>
            <a:fld id="{A4BBDE1A-828C-0242-B9E1-1FF7BA50D1BE}" type="slidenum">
              <a:rPr lang="de-DE" smtClean="0"/>
              <a:pPr/>
              <a:t>‹Nr.›</a:t>
            </a:fld>
            <a:endParaRPr lang="de-DE"/>
          </a:p>
        </p:txBody>
      </p:sp>
    </p:spTree>
    <p:extLst>
      <p:ext uri="{BB962C8B-B14F-4D97-AF65-F5344CB8AC3E}">
        <p14:creationId xmlns:p14="http://schemas.microsoft.com/office/powerpoint/2010/main" val="405443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a:off x="4108335" y="1930441"/>
            <a:ext cx="764019"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pic>
        <p:nvPicPr>
          <p:cNvPr id="8" name="Bild 3" descr="geistwert_logo_vorlag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595" y="482550"/>
            <a:ext cx="2125500" cy="1164324"/>
          </a:xfrm>
          <a:prstGeom prst="rect">
            <a:avLst/>
          </a:prstGeom>
        </p:spPr>
      </p:pic>
      <p:sp>
        <p:nvSpPr>
          <p:cNvPr id="4" name="Rechteck 3"/>
          <p:cNvSpPr/>
          <p:nvPr/>
        </p:nvSpPr>
        <p:spPr>
          <a:xfrm>
            <a:off x="3778895" y="2697895"/>
            <a:ext cx="4741054" cy="2492990"/>
          </a:xfrm>
          <a:prstGeom prst="rect">
            <a:avLst/>
          </a:prstGeom>
        </p:spPr>
        <p:txBody>
          <a:bodyPr wrap="square">
            <a:spAutoFit/>
          </a:bodyPr>
          <a:lstStyle/>
          <a:p>
            <a:pPr algn="ctr"/>
            <a:r>
              <a:rPr lang="de-DE" sz="3600" dirty="0">
                <a:solidFill>
                  <a:srgbClr val="522844"/>
                </a:solidFill>
                <a:latin typeface="Adobe Garamond Pro" pitchFamily="18" charset="0"/>
              </a:rPr>
              <a:t>Meine Software steht:  </a:t>
            </a:r>
            <a:br>
              <a:rPr lang="de-DE" sz="3600" dirty="0">
                <a:solidFill>
                  <a:srgbClr val="522844"/>
                </a:solidFill>
                <a:latin typeface="Adobe Garamond Pro" pitchFamily="18" charset="0"/>
              </a:rPr>
            </a:br>
            <a:r>
              <a:rPr lang="de-DE" sz="3600" dirty="0">
                <a:solidFill>
                  <a:srgbClr val="522844"/>
                </a:solidFill>
                <a:latin typeface="Adobe Garamond Pro" pitchFamily="18" charset="0"/>
              </a:rPr>
              <a:t>Was hilft mir die Gewährleistungsreform?!</a:t>
            </a:r>
          </a:p>
          <a:p>
            <a:pPr algn="ctr"/>
            <a:endParaRPr lang="de-AT" sz="2400" dirty="0">
              <a:solidFill>
                <a:srgbClr val="B9A6B6"/>
              </a:solidFill>
              <a:latin typeface="Adobe Garamond Pro" pitchFamily="18" charset="0"/>
            </a:endParaRPr>
          </a:p>
          <a:p>
            <a:pPr algn="ctr"/>
            <a:r>
              <a:rPr lang="de-AT" sz="2400" dirty="0">
                <a:solidFill>
                  <a:srgbClr val="B9A6B6"/>
                </a:solidFill>
                <a:latin typeface="Adobe Garamond Pro" pitchFamily="18" charset="0"/>
              </a:rPr>
              <a:t>05. Mai 2022</a:t>
            </a:r>
          </a:p>
        </p:txBody>
      </p:sp>
      <p:sp>
        <p:nvSpPr>
          <p:cNvPr id="9" name="Untertitel 2">
            <a:extLst>
              <a:ext uri="{FF2B5EF4-FFF2-40B4-BE49-F238E27FC236}">
                <a16:creationId xmlns:a16="http://schemas.microsoft.com/office/drawing/2014/main" id="{C1A5369A-8A6F-47BF-85C6-EB6657D452B3}"/>
              </a:ext>
            </a:extLst>
          </p:cNvPr>
          <p:cNvSpPr txBox="1">
            <a:spLocks/>
          </p:cNvSpPr>
          <p:nvPr/>
        </p:nvSpPr>
        <p:spPr>
          <a:xfrm>
            <a:off x="980952" y="5411869"/>
            <a:ext cx="7204104" cy="830037"/>
          </a:xfrm>
          <a:prstGeom prst="rect">
            <a:avLst/>
          </a:prstGeom>
        </p:spPr>
        <p:txBody>
          <a:bodyPr vert="horz" lIns="90489" tIns="45245" rIns="90489" bIns="45245" rtlCol="0">
            <a:spAutoFit/>
          </a:bodyPr>
          <a:lstStyle>
            <a:lvl1pPr marL="339334" indent="-339334" algn="l" defTabSz="452445" rtl="0" eaLnBrk="1" latinLnBrk="0" hangingPunct="1">
              <a:spcBef>
                <a:spcPct val="20000"/>
              </a:spcBef>
              <a:buFont typeface="Arial"/>
              <a:buChar char="•"/>
              <a:defRPr sz="3200" kern="1200">
                <a:solidFill>
                  <a:schemeClr val="tx1"/>
                </a:solidFill>
                <a:latin typeface="+mn-lt"/>
                <a:ea typeface="+mn-ea"/>
                <a:cs typeface="+mn-cs"/>
              </a:defRPr>
            </a:lvl1pPr>
            <a:lvl2pPr marL="735223" indent="-282778" algn="l" defTabSz="452445" rtl="0" eaLnBrk="1" latinLnBrk="0" hangingPunct="1">
              <a:spcBef>
                <a:spcPct val="20000"/>
              </a:spcBef>
              <a:buFont typeface="Arial"/>
              <a:buChar char="–"/>
              <a:defRPr sz="2800" kern="1200">
                <a:solidFill>
                  <a:schemeClr val="tx1"/>
                </a:solidFill>
                <a:latin typeface="+mn-lt"/>
                <a:ea typeface="+mn-ea"/>
                <a:cs typeface="+mn-cs"/>
              </a:defRPr>
            </a:lvl2pPr>
            <a:lvl3pPr marL="1131113" indent="-226223" algn="l" defTabSz="452445" rtl="0" eaLnBrk="1" latinLnBrk="0" hangingPunct="1">
              <a:spcBef>
                <a:spcPct val="20000"/>
              </a:spcBef>
              <a:buFont typeface="Arial"/>
              <a:buChar char="•"/>
              <a:defRPr sz="2400" kern="1200">
                <a:solidFill>
                  <a:schemeClr val="tx1"/>
                </a:solidFill>
                <a:latin typeface="+mn-lt"/>
                <a:ea typeface="+mn-ea"/>
                <a:cs typeface="+mn-cs"/>
              </a:defRPr>
            </a:lvl3pPr>
            <a:lvl4pPr marL="1583558" indent="-226223" algn="l" defTabSz="452445" rtl="0" eaLnBrk="1" latinLnBrk="0" hangingPunct="1">
              <a:spcBef>
                <a:spcPct val="20000"/>
              </a:spcBef>
              <a:buFont typeface="Arial"/>
              <a:buChar char="–"/>
              <a:defRPr sz="2000" kern="1200">
                <a:solidFill>
                  <a:schemeClr val="tx1"/>
                </a:solidFill>
                <a:latin typeface="+mn-lt"/>
                <a:ea typeface="+mn-ea"/>
                <a:cs typeface="+mn-cs"/>
              </a:defRPr>
            </a:lvl4pPr>
            <a:lvl5pPr marL="2036003" indent="-226223" algn="l" defTabSz="452445" rtl="0" eaLnBrk="1" latinLnBrk="0" hangingPunct="1">
              <a:spcBef>
                <a:spcPct val="20000"/>
              </a:spcBef>
              <a:buFont typeface="Arial"/>
              <a:buChar char="»"/>
              <a:defRPr sz="2000" kern="1200">
                <a:solidFill>
                  <a:schemeClr val="tx1"/>
                </a:solidFill>
                <a:latin typeface="+mn-lt"/>
                <a:ea typeface="+mn-ea"/>
                <a:cs typeface="+mn-cs"/>
              </a:defRPr>
            </a:lvl5pPr>
            <a:lvl6pPr marL="2488448" indent="-226223" algn="l" defTabSz="452445" rtl="0" eaLnBrk="1" latinLnBrk="0" hangingPunct="1">
              <a:spcBef>
                <a:spcPct val="20000"/>
              </a:spcBef>
              <a:buFont typeface="Arial"/>
              <a:buChar char="•"/>
              <a:defRPr sz="2000" kern="1200">
                <a:solidFill>
                  <a:schemeClr val="tx1"/>
                </a:solidFill>
                <a:latin typeface="+mn-lt"/>
                <a:ea typeface="+mn-ea"/>
                <a:cs typeface="+mn-cs"/>
              </a:defRPr>
            </a:lvl6pPr>
            <a:lvl7pPr marL="2940893" indent="-226223" algn="l" defTabSz="452445" rtl="0" eaLnBrk="1" latinLnBrk="0" hangingPunct="1">
              <a:spcBef>
                <a:spcPct val="20000"/>
              </a:spcBef>
              <a:buFont typeface="Arial"/>
              <a:buChar char="•"/>
              <a:defRPr sz="2000" kern="1200">
                <a:solidFill>
                  <a:schemeClr val="tx1"/>
                </a:solidFill>
                <a:latin typeface="+mn-lt"/>
                <a:ea typeface="+mn-ea"/>
                <a:cs typeface="+mn-cs"/>
              </a:defRPr>
            </a:lvl7pPr>
            <a:lvl8pPr marL="3393338" indent="-226223" algn="l" defTabSz="452445" rtl="0" eaLnBrk="1" latinLnBrk="0" hangingPunct="1">
              <a:spcBef>
                <a:spcPct val="20000"/>
              </a:spcBef>
              <a:buFont typeface="Arial"/>
              <a:buChar char="•"/>
              <a:defRPr sz="2000" kern="1200">
                <a:solidFill>
                  <a:schemeClr val="tx1"/>
                </a:solidFill>
                <a:latin typeface="+mn-lt"/>
                <a:ea typeface="+mn-ea"/>
                <a:cs typeface="+mn-cs"/>
              </a:defRPr>
            </a:lvl8pPr>
            <a:lvl9pPr marL="3845784" indent="-226223" algn="l" defTabSz="452445"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br>
              <a:rPr lang="de-AT" sz="2800" dirty="0">
                <a:solidFill>
                  <a:srgbClr val="522844"/>
                </a:solidFill>
                <a:latin typeface="Adobe Garamond Pro" pitchFamily="18" charset="0"/>
              </a:rPr>
            </a:br>
            <a:r>
              <a:rPr lang="de-AT" sz="2000" dirty="0">
                <a:solidFill>
                  <a:srgbClr val="522844"/>
                </a:solidFill>
                <a:latin typeface="Adobe Garamond Pro" pitchFamily="18" charset="0"/>
              </a:rPr>
              <a:t>Max Mosing</a:t>
            </a:r>
          </a:p>
        </p:txBody>
      </p:sp>
      <p:pic>
        <p:nvPicPr>
          <p:cNvPr id="3" name="Grafik 2">
            <a:extLst>
              <a:ext uri="{FF2B5EF4-FFF2-40B4-BE49-F238E27FC236}">
                <a16:creationId xmlns:a16="http://schemas.microsoft.com/office/drawing/2014/main" id="{76A36219-305A-42EF-B692-26D213B9A1C9}"/>
              </a:ext>
            </a:extLst>
          </p:cNvPr>
          <p:cNvPicPr>
            <a:picLocks noChangeAspect="1"/>
          </p:cNvPicPr>
          <p:nvPr/>
        </p:nvPicPr>
        <p:blipFill>
          <a:blip r:embed="rId4"/>
          <a:stretch>
            <a:fillRect/>
          </a:stretch>
        </p:blipFill>
        <p:spPr>
          <a:xfrm>
            <a:off x="874349" y="2123331"/>
            <a:ext cx="2597815" cy="3288538"/>
          </a:xfrm>
          <a:prstGeom prst="rect">
            <a:avLst/>
          </a:prstGeom>
        </p:spPr>
      </p:pic>
      <p:cxnSp>
        <p:nvCxnSpPr>
          <p:cNvPr id="10" name="Gerade Verbindung 4">
            <a:extLst>
              <a:ext uri="{FF2B5EF4-FFF2-40B4-BE49-F238E27FC236}">
                <a16:creationId xmlns:a16="http://schemas.microsoft.com/office/drawing/2014/main" id="{5B6A1209-2B65-4513-ABAB-7DB9E889FDCE}"/>
              </a:ext>
            </a:extLst>
          </p:cNvPr>
          <p:cNvCxnSpPr/>
          <p:nvPr/>
        </p:nvCxnSpPr>
        <p:spPr>
          <a:xfrm>
            <a:off x="4200995" y="5651723"/>
            <a:ext cx="764019"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109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10</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462194" y="1525308"/>
            <a:ext cx="8075612" cy="4387935"/>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Kauf / Werk</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Bestand </a:t>
            </a: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Dienstleistung (SaaS ?!)</a:t>
            </a:r>
          </a:p>
          <a:p>
            <a:pPr marL="0" indent="0" algn="ctr">
              <a:buNone/>
            </a:pPr>
            <a:r>
              <a:rPr lang="de-AT" sz="2800" dirty="0">
                <a:solidFill>
                  <a:srgbClr val="522844"/>
                </a:solidFill>
                <a:latin typeface="Adobe Garamond Pro" panose="02020502060506020403" pitchFamily="18" charset="0"/>
                <a:cs typeface="Arial"/>
              </a:rPr>
              <a:t>OGH 22.01.2015, 1 Ob 229/14d</a:t>
            </a:r>
          </a:p>
          <a:p>
            <a:pPr algn="ctr">
              <a:buFont typeface="Wingdings" charset="2"/>
              <a:buChar char="à"/>
            </a:pPr>
            <a:r>
              <a:rPr lang="de-AT" sz="2800" dirty="0">
                <a:solidFill>
                  <a:srgbClr val="522844"/>
                </a:solidFill>
                <a:latin typeface="Adobe Garamond Pro" panose="02020502060506020403" pitchFamily="18" charset="0"/>
                <a:cs typeface="Arial"/>
                <a:sym typeface="Wingdings"/>
              </a:rPr>
              <a:t>„statischer Erhaltungsbegriff“ (§ 1096 ABGB)?!</a:t>
            </a:r>
          </a:p>
          <a:p>
            <a:pPr algn="ctr">
              <a:buFont typeface="Wingdings" charset="2"/>
              <a:buChar char="à"/>
            </a:pPr>
            <a:r>
              <a:rPr lang="de-AT" sz="2800" dirty="0">
                <a:solidFill>
                  <a:srgbClr val="522844"/>
                </a:solidFill>
                <a:latin typeface="Adobe Garamond Pro" panose="02020502060506020403" pitchFamily="18" charset="0"/>
                <a:cs typeface="Arial"/>
                <a:sym typeface="Wingdings"/>
              </a:rPr>
              <a:t>vertragliche/ gesetzliche „Aktualisierungspflicht“?!</a:t>
            </a:r>
            <a:endParaRPr lang="de-AT" sz="2800" dirty="0">
              <a:solidFill>
                <a:srgbClr val="522844"/>
              </a:solidFill>
              <a:latin typeface="Adobe Garamond Pro" panose="02020502060506020403" pitchFamily="18" charset="0"/>
              <a:cs typeface="Arial"/>
            </a:endParaRPr>
          </a:p>
          <a:p>
            <a:pPr marL="0" indent="0" algn="just">
              <a:buNone/>
            </a:pPr>
            <a:endParaRPr lang="de-AT"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353823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11</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462194" y="1619320"/>
            <a:ext cx="8075612" cy="3747759"/>
          </a:xfrm>
        </p:spPr>
        <p:txBody>
          <a:bodyPr wrap="square">
            <a:spAutoFit/>
          </a:bodyPr>
          <a:lstStyle/>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Digitale Inhalte / Digitale </a:t>
            </a:r>
            <a:r>
              <a:rPr lang="de-AT" sz="4400" dirty="0" err="1">
                <a:solidFill>
                  <a:srgbClr val="522844"/>
                </a:solidFill>
                <a:latin typeface="Adobe Garamond Pro" panose="02020502060506020403" pitchFamily="18" charset="0"/>
                <a:cs typeface="Arial"/>
              </a:rPr>
              <a:t>DienstL</a:t>
            </a:r>
            <a:r>
              <a:rPr lang="de-AT" sz="4400" dirty="0">
                <a:solidFill>
                  <a:srgbClr val="522844"/>
                </a:solidFill>
                <a:latin typeface="Adobe Garamond Pro" panose="02020502060506020403" pitchFamily="18" charset="0"/>
                <a:cs typeface="Arial"/>
              </a:rPr>
              <a:t> /</a:t>
            </a:r>
            <a:br>
              <a:rPr lang="de-AT" sz="4400" dirty="0">
                <a:solidFill>
                  <a:srgbClr val="522844"/>
                </a:solidFill>
                <a:latin typeface="Adobe Garamond Pro" panose="02020502060506020403" pitchFamily="18" charset="0"/>
                <a:cs typeface="Arial"/>
              </a:rPr>
            </a:br>
            <a:r>
              <a:rPr lang="de-AT" sz="4400" dirty="0">
                <a:solidFill>
                  <a:srgbClr val="522844"/>
                </a:solidFill>
                <a:latin typeface="Adobe Garamond Pro" panose="02020502060506020403" pitchFamily="18" charset="0"/>
                <a:cs typeface="Arial"/>
              </a:rPr>
              <a:t>Waren mit Digitalen Elementen</a:t>
            </a:r>
          </a:p>
          <a:p>
            <a:pPr marL="0" indent="0" algn="ctr">
              <a:buNone/>
            </a:pPr>
            <a:br>
              <a:rPr lang="de-AT" sz="4400" dirty="0">
                <a:solidFill>
                  <a:srgbClr val="522844"/>
                </a:solidFill>
                <a:latin typeface="Adobe Garamond Pro" panose="02020502060506020403" pitchFamily="18" charset="0"/>
                <a:cs typeface="Arial"/>
              </a:rPr>
            </a:br>
            <a:r>
              <a:rPr lang="de-AT" sz="4400" dirty="0">
                <a:solidFill>
                  <a:srgbClr val="522844"/>
                </a:solidFill>
                <a:latin typeface="Adobe Garamond Pro" panose="02020502060506020403" pitchFamily="18" charset="0"/>
                <a:cs typeface="Arial"/>
              </a:rPr>
              <a:t>DIRL /  WKRL</a:t>
            </a:r>
          </a:p>
        </p:txBody>
      </p:sp>
    </p:spTree>
    <p:extLst>
      <p:ext uri="{BB962C8B-B14F-4D97-AF65-F5344CB8AC3E}">
        <p14:creationId xmlns:p14="http://schemas.microsoft.com/office/powerpoint/2010/main" val="12493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12</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538535" y="2339355"/>
            <a:ext cx="8075612" cy="2393542"/>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Software</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Gewährleistung </a:t>
            </a:r>
          </a:p>
        </p:txBody>
      </p:sp>
    </p:spTree>
    <p:extLst>
      <p:ext uri="{BB962C8B-B14F-4D97-AF65-F5344CB8AC3E}">
        <p14:creationId xmlns:p14="http://schemas.microsoft.com/office/powerpoint/2010/main" val="331602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13</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809287" y="1387313"/>
            <a:ext cx="7381425" cy="4375623"/>
          </a:xfrm>
        </p:spPr>
        <p:txBody>
          <a:bodyPr wrap="square">
            <a:spAutoFit/>
          </a:bodyPr>
          <a:lstStyle/>
          <a:p>
            <a:pPr marL="0" indent="0" algn="just">
              <a:buNone/>
            </a:pPr>
            <a:r>
              <a:rPr lang="de-DE" sz="2400" dirty="0">
                <a:solidFill>
                  <a:srgbClr val="522844"/>
                </a:solidFill>
                <a:latin typeface="Adobe Garamond Pro" panose="02020502060506020403" pitchFamily="18" charset="0"/>
                <a:cs typeface="Arial"/>
              </a:rPr>
              <a:t>§ 922 (1) ABGB. Wer einem anderen </a:t>
            </a:r>
            <a:r>
              <a:rPr lang="de-DE" sz="2400" u="sng" dirty="0">
                <a:solidFill>
                  <a:srgbClr val="522844"/>
                </a:solidFill>
                <a:latin typeface="Adobe Garamond Pro" panose="02020502060506020403" pitchFamily="18" charset="0"/>
                <a:cs typeface="Arial"/>
              </a:rPr>
              <a:t>eine Sache</a:t>
            </a:r>
            <a:r>
              <a:rPr lang="de-DE" sz="2400" dirty="0">
                <a:solidFill>
                  <a:srgbClr val="522844"/>
                </a:solidFill>
                <a:latin typeface="Adobe Garamond Pro" panose="02020502060506020403" pitchFamily="18" charset="0"/>
                <a:cs typeface="Arial"/>
              </a:rPr>
              <a:t> </a:t>
            </a:r>
            <a:r>
              <a:rPr lang="de-DE" sz="2400" u="sng" dirty="0">
                <a:solidFill>
                  <a:srgbClr val="522844"/>
                </a:solidFill>
                <a:latin typeface="Adobe Garamond Pro" panose="02020502060506020403" pitchFamily="18" charset="0"/>
                <a:cs typeface="Arial"/>
              </a:rPr>
              <a:t>gegen Entgelt</a:t>
            </a:r>
            <a:r>
              <a:rPr lang="de-DE" sz="2400" dirty="0">
                <a:solidFill>
                  <a:srgbClr val="522844"/>
                </a:solidFill>
                <a:latin typeface="Adobe Garamond Pro" panose="02020502060506020403" pitchFamily="18" charset="0"/>
                <a:cs typeface="Arial"/>
              </a:rPr>
              <a:t> überlässt, leistet Gewähr, dass sie dem Vertrag entspricht. (...)</a:t>
            </a:r>
          </a:p>
          <a:p>
            <a:pPr marL="0" indent="0" algn="just">
              <a:buNone/>
            </a:pPr>
            <a:r>
              <a:rPr lang="de-DE" sz="2400" dirty="0">
                <a:solidFill>
                  <a:srgbClr val="522844"/>
                </a:solidFill>
                <a:latin typeface="Adobe Garamond Pro" panose="02020502060506020403" pitchFamily="18" charset="0"/>
                <a:cs typeface="Arial"/>
              </a:rPr>
              <a:t>§ 924 ABGB. Der Übergeber leistet Gewähr für Mängel, die bei der Übergabe vorhanden sind. Dies wird bis zum Beweis des Gegenteils vermutet, wenn der Mangel innerhalb von sechs Monaten nach der Übergabe hervorkommt. Die Vermutung tritt nicht ein, </a:t>
            </a:r>
            <a:r>
              <a:rPr lang="de-DE" sz="2400" u="sng" dirty="0">
                <a:solidFill>
                  <a:srgbClr val="522844"/>
                </a:solidFill>
                <a:latin typeface="Adobe Garamond Pro" panose="02020502060506020403" pitchFamily="18" charset="0"/>
                <a:cs typeface="Arial"/>
              </a:rPr>
              <a:t>wenn sie mit der Art der Sache oder des Mangels unvereinbar ist</a:t>
            </a:r>
            <a:r>
              <a:rPr lang="de-DE" sz="2400" dirty="0">
                <a:solidFill>
                  <a:srgbClr val="522844"/>
                </a:solidFill>
                <a:latin typeface="Adobe Garamond Pro" panose="02020502060506020403" pitchFamily="18" charset="0"/>
                <a:cs typeface="Arial"/>
              </a:rPr>
              <a:t>. </a:t>
            </a:r>
          </a:p>
          <a:p>
            <a:pPr marL="0" indent="0" algn="just">
              <a:buNone/>
            </a:pPr>
            <a:r>
              <a:rPr lang="de-DE" sz="2400" dirty="0">
                <a:solidFill>
                  <a:srgbClr val="522844"/>
                </a:solidFill>
                <a:latin typeface="Adobe Garamond Pro" panose="02020502060506020403" pitchFamily="18" charset="0"/>
                <a:cs typeface="Arial"/>
                <a:sym typeface="Wingdings"/>
              </a:rPr>
              <a:t> RIS-Justiz RS0020091</a:t>
            </a:r>
            <a:endParaRPr lang="de-DE" sz="2400" dirty="0">
              <a:solidFill>
                <a:srgbClr val="522844"/>
              </a:solidFill>
              <a:latin typeface="Adobe Garamond Pro" panose="02020502060506020403" pitchFamily="18" charset="0"/>
              <a:cs typeface="Arial"/>
            </a:endParaRPr>
          </a:p>
          <a:p>
            <a:pPr marL="0" indent="0" algn="just">
              <a:buNone/>
            </a:pPr>
            <a:r>
              <a:rPr lang="de-DE" sz="2400" dirty="0">
                <a:solidFill>
                  <a:srgbClr val="522844"/>
                </a:solidFill>
                <a:latin typeface="Adobe Garamond Pro" panose="02020502060506020403" pitchFamily="18" charset="0"/>
                <a:cs typeface="Arial"/>
                <a:sym typeface="Wingdings"/>
              </a:rPr>
              <a:t></a:t>
            </a:r>
            <a:r>
              <a:rPr lang="de-DE" sz="2400" dirty="0">
                <a:solidFill>
                  <a:srgbClr val="522844"/>
                </a:solidFill>
                <a:latin typeface="Adobe Garamond Pro" panose="02020502060506020403" pitchFamily="18" charset="0"/>
                <a:cs typeface="Arial"/>
              </a:rPr>
              <a:t> </a:t>
            </a:r>
            <a:r>
              <a:rPr lang="de-DE" sz="2400" u="sng" dirty="0">
                <a:solidFill>
                  <a:srgbClr val="522844"/>
                </a:solidFill>
                <a:latin typeface="Adobe Garamond Pro" panose="02020502060506020403" pitchFamily="18" charset="0"/>
                <a:cs typeface="Arial"/>
              </a:rPr>
              <a:t>Viehmängel-Regelungen</a:t>
            </a:r>
            <a:r>
              <a:rPr lang="de-DE" sz="2400" dirty="0">
                <a:solidFill>
                  <a:srgbClr val="522844"/>
                </a:solidFill>
                <a:latin typeface="Adobe Garamond Pro" panose="02020502060506020403" pitchFamily="18" charset="0"/>
                <a:cs typeface="Arial"/>
              </a:rPr>
              <a:t> </a:t>
            </a:r>
            <a:r>
              <a:rPr lang="de-DE" sz="2400" dirty="0">
                <a:solidFill>
                  <a:srgbClr val="522844"/>
                </a:solidFill>
                <a:latin typeface="Adobe Garamond Pro" panose="02020502060506020403" pitchFamily="18" charset="0"/>
                <a:cs typeface="Arial"/>
                <a:sym typeface="Wingdings"/>
              </a:rPr>
              <a:t> KI</a:t>
            </a:r>
            <a:endParaRPr lang="de-DE"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634639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14</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809287" y="1387313"/>
            <a:ext cx="7381425" cy="4006292"/>
          </a:xfrm>
        </p:spPr>
        <p:txBody>
          <a:bodyPr wrap="square">
            <a:spAutoFit/>
          </a:bodyPr>
          <a:lstStyle/>
          <a:p>
            <a:pPr marL="0" indent="0" algn="just">
              <a:buNone/>
            </a:pPr>
            <a:r>
              <a:rPr lang="de-DE" sz="2400" dirty="0">
                <a:solidFill>
                  <a:srgbClr val="522844"/>
                </a:solidFill>
                <a:latin typeface="Adobe Garamond Pro" panose="02020502060506020403" pitchFamily="18" charset="0"/>
                <a:cs typeface="Arial"/>
              </a:rPr>
              <a:t>§ 1 VGG. (1) Dieses Bundesgesetz gilt für zwischen Unternehmern und Verbrauchern (§ 1 KSchG) geschlossene Verträge (...)</a:t>
            </a:r>
          </a:p>
          <a:p>
            <a:pPr marL="0" indent="0" algn="just">
              <a:buNone/>
            </a:pPr>
            <a:r>
              <a:rPr lang="de-DE" sz="2400" dirty="0">
                <a:solidFill>
                  <a:srgbClr val="522844"/>
                </a:solidFill>
                <a:latin typeface="Adobe Garamond Pro" panose="02020502060506020403" pitchFamily="18" charset="0"/>
                <a:cs typeface="Arial"/>
              </a:rPr>
              <a:t>2. über die Bereitstellung </a:t>
            </a:r>
            <a:r>
              <a:rPr lang="de-DE" sz="2400" u="sng" dirty="0">
                <a:solidFill>
                  <a:srgbClr val="522844"/>
                </a:solidFill>
                <a:latin typeface="Adobe Garamond Pro" panose="02020502060506020403" pitchFamily="18" charset="0"/>
                <a:cs typeface="Arial"/>
              </a:rPr>
              <a:t>digitaler Leistungen</a:t>
            </a:r>
          </a:p>
          <a:p>
            <a:pPr marL="457200" indent="-457200" algn="just">
              <a:buAutoNum type="alphaLcParenR"/>
            </a:pPr>
            <a:r>
              <a:rPr lang="de-DE" sz="2400" u="sng" dirty="0">
                <a:solidFill>
                  <a:srgbClr val="522844"/>
                </a:solidFill>
                <a:latin typeface="Adobe Garamond Pro" panose="02020502060506020403" pitchFamily="18" charset="0"/>
                <a:cs typeface="Arial"/>
              </a:rPr>
              <a:t>gegen eine Zahlung</a:t>
            </a:r>
            <a:r>
              <a:rPr lang="de-DE" sz="2400" dirty="0">
                <a:solidFill>
                  <a:srgbClr val="522844"/>
                </a:solidFill>
                <a:latin typeface="Adobe Garamond Pro" panose="02020502060506020403" pitchFamily="18" charset="0"/>
                <a:cs typeface="Arial"/>
              </a:rPr>
              <a:t> oder</a:t>
            </a:r>
          </a:p>
          <a:p>
            <a:pPr marL="457200" indent="-457200" algn="just">
              <a:buFont typeface="Arial"/>
              <a:buAutoNum type="alphaLcParenR"/>
            </a:pPr>
            <a:r>
              <a:rPr lang="de-DE" sz="2400" dirty="0">
                <a:solidFill>
                  <a:srgbClr val="522844"/>
                </a:solidFill>
                <a:latin typeface="Adobe Garamond Pro" panose="02020502060506020403" pitchFamily="18" charset="0"/>
                <a:cs typeface="Arial"/>
              </a:rPr>
              <a:t>gegen die </a:t>
            </a:r>
            <a:r>
              <a:rPr lang="de-DE" sz="2400" u="sng" dirty="0">
                <a:solidFill>
                  <a:srgbClr val="522844"/>
                </a:solidFill>
                <a:latin typeface="Adobe Garamond Pro" panose="02020502060506020403" pitchFamily="18" charset="0"/>
                <a:cs typeface="Arial"/>
              </a:rPr>
              <a:t>Hingabe von personenbezogenen Daten</a:t>
            </a:r>
            <a:r>
              <a:rPr lang="de-DE" sz="2400" dirty="0">
                <a:solidFill>
                  <a:srgbClr val="522844"/>
                </a:solidFill>
                <a:latin typeface="Adobe Garamond Pro" panose="02020502060506020403" pitchFamily="18" charset="0"/>
                <a:cs typeface="Arial"/>
              </a:rPr>
              <a:t> des Verbrauchers, es sei denn, der Unternehmer verarbeitet diese ausschließlich zur Bereitstellung der digitalen Leistungen oder zur Erfüllung von rechtlichen Anforderungen.</a:t>
            </a:r>
          </a:p>
        </p:txBody>
      </p:sp>
    </p:spTree>
    <p:extLst>
      <p:ext uri="{BB962C8B-B14F-4D97-AF65-F5344CB8AC3E}">
        <p14:creationId xmlns:p14="http://schemas.microsoft.com/office/powerpoint/2010/main" val="42925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15</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809287" y="1387313"/>
            <a:ext cx="7381425" cy="4671089"/>
          </a:xfrm>
        </p:spPr>
        <p:txBody>
          <a:bodyPr wrap="square">
            <a:spAutoFit/>
          </a:bodyPr>
          <a:lstStyle/>
          <a:p>
            <a:pPr marL="0" indent="0" algn="just">
              <a:buNone/>
            </a:pPr>
            <a:r>
              <a:rPr lang="de-DE" sz="2400" dirty="0">
                <a:solidFill>
                  <a:srgbClr val="522844"/>
                </a:solidFill>
                <a:latin typeface="Adobe Garamond Pro" panose="02020502060506020403" pitchFamily="18" charset="0"/>
                <a:cs typeface="Arial"/>
              </a:rPr>
              <a:t>§ 1 VGG. (2) Dieses Bundesgesetz gilt </a:t>
            </a:r>
            <a:r>
              <a:rPr lang="de-DE" sz="2400" u="sng" dirty="0">
                <a:solidFill>
                  <a:srgbClr val="522844"/>
                </a:solidFill>
                <a:latin typeface="Adobe Garamond Pro" panose="02020502060506020403" pitchFamily="18" charset="0"/>
                <a:cs typeface="Arial"/>
              </a:rPr>
              <a:t>nicht</a:t>
            </a:r>
            <a:r>
              <a:rPr lang="de-DE" sz="2400" dirty="0">
                <a:solidFill>
                  <a:srgbClr val="522844"/>
                </a:solidFill>
                <a:latin typeface="Adobe Garamond Pro" panose="02020502060506020403" pitchFamily="18" charset="0"/>
                <a:cs typeface="Arial"/>
              </a:rPr>
              <a:t> für Verträge über (...)</a:t>
            </a:r>
          </a:p>
          <a:p>
            <a:pPr marL="0" indent="0" algn="just">
              <a:buNone/>
            </a:pPr>
            <a:r>
              <a:rPr lang="de-DE" sz="2400" dirty="0">
                <a:solidFill>
                  <a:srgbClr val="522844"/>
                </a:solidFill>
                <a:latin typeface="Adobe Garamond Pro" panose="02020502060506020403" pitchFamily="18" charset="0"/>
                <a:cs typeface="Arial"/>
              </a:rPr>
              <a:t>7. Software, die der Unternehmer im Rahmen einer freien und </a:t>
            </a:r>
            <a:r>
              <a:rPr lang="de-DE" sz="2400" u="sng" dirty="0">
                <a:solidFill>
                  <a:srgbClr val="522844"/>
                </a:solidFill>
                <a:latin typeface="Adobe Garamond Pro" panose="02020502060506020403" pitchFamily="18" charset="0"/>
                <a:cs typeface="Arial"/>
              </a:rPr>
              <a:t>quelloffenen Lizenz</a:t>
            </a:r>
            <a:r>
              <a:rPr lang="de-DE" sz="2400" dirty="0">
                <a:solidFill>
                  <a:srgbClr val="522844"/>
                </a:solidFill>
                <a:latin typeface="Adobe Garamond Pro" panose="02020502060506020403" pitchFamily="18" charset="0"/>
                <a:cs typeface="Arial"/>
              </a:rPr>
              <a:t> anbietet, sofern der Verbraucher keine Zahlung leistet und die vom Verbraucher hingegebenen personenbezogenen Daten durch den Unternehmer ausschließlich zur Verbesserung der Sicherheit, der Kompatibilität oder der Interoperabilität dieser speziellen Software verarbeitet werden, (...)</a:t>
            </a:r>
          </a:p>
          <a:p>
            <a:pPr marL="0" indent="0" algn="just">
              <a:buNone/>
            </a:pPr>
            <a:r>
              <a:rPr lang="de-DE" sz="2400" dirty="0">
                <a:solidFill>
                  <a:srgbClr val="522844"/>
                </a:solidFill>
                <a:latin typeface="Adobe Garamond Pro" panose="02020502060506020403" pitchFamily="18" charset="0"/>
                <a:cs typeface="Arial"/>
              </a:rPr>
              <a:t>9. digitale Inhalte, die (...) </a:t>
            </a:r>
            <a:r>
              <a:rPr lang="de-DE" sz="2400" u="sng" dirty="0">
                <a:solidFill>
                  <a:srgbClr val="522844"/>
                </a:solidFill>
                <a:latin typeface="Adobe Garamond Pro" panose="02020502060506020403" pitchFamily="18" charset="0"/>
                <a:cs typeface="Arial"/>
              </a:rPr>
              <a:t>Weiterverwendung von Informationen des öffentlichen Sektors</a:t>
            </a:r>
            <a:r>
              <a:rPr lang="de-DE" sz="2400" dirty="0">
                <a:solidFill>
                  <a:srgbClr val="522844"/>
                </a:solidFill>
                <a:latin typeface="Adobe Garamond Pro" panose="02020502060506020403" pitchFamily="18" charset="0"/>
                <a:cs typeface="Arial"/>
              </a:rPr>
              <a:t> (...) von öffentlichen Stellen bereitgestellt werden, (...)</a:t>
            </a:r>
          </a:p>
        </p:txBody>
      </p:sp>
    </p:spTree>
    <p:extLst>
      <p:ext uri="{BB962C8B-B14F-4D97-AF65-F5344CB8AC3E}">
        <p14:creationId xmlns:p14="http://schemas.microsoft.com/office/powerpoint/2010/main" val="1706497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16</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538535" y="2339355"/>
            <a:ext cx="8075612" cy="2836741"/>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Gewährleistung </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Garantie</a:t>
            </a:r>
          </a:p>
          <a:p>
            <a:pPr marL="0" indent="0" algn="just">
              <a:buNone/>
            </a:pPr>
            <a:endParaRPr lang="de-AT"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1673781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17</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462194" y="1803027"/>
            <a:ext cx="8075612" cy="4757266"/>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Gewährleistung </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Vertragserfüllung</a:t>
            </a:r>
          </a:p>
          <a:p>
            <a:pPr algn="ctr">
              <a:buFontTx/>
              <a:buChar char="-"/>
            </a:pPr>
            <a:r>
              <a:rPr lang="de-AT" dirty="0">
                <a:solidFill>
                  <a:srgbClr val="522844"/>
                </a:solidFill>
                <a:latin typeface="Adobe Garamond Pro" panose="02020502060506020403" pitchFamily="18" charset="0"/>
                <a:cs typeface="Arial"/>
              </a:rPr>
              <a:t>Rechtwirkung der Abnahme</a:t>
            </a:r>
          </a:p>
          <a:p>
            <a:pPr algn="ctr">
              <a:buFontTx/>
              <a:buChar char="-"/>
            </a:pPr>
            <a:r>
              <a:rPr lang="de-AT" sz="2400" dirty="0">
                <a:solidFill>
                  <a:srgbClr val="522844"/>
                </a:solidFill>
                <a:latin typeface="Adobe Garamond Pro" panose="02020502060506020403" pitchFamily="18" charset="0"/>
                <a:cs typeface="Arial"/>
              </a:rPr>
              <a:t>Verzug </a:t>
            </a:r>
            <a:r>
              <a:rPr lang="de-AT" sz="2400" dirty="0">
                <a:solidFill>
                  <a:srgbClr val="522844"/>
                </a:solidFill>
                <a:latin typeface="Adobe Garamond Pro" panose="02020502060506020403" pitchFamily="18" charset="0"/>
                <a:cs typeface="Arial"/>
                <a:sym typeface="Wingdings"/>
              </a:rPr>
              <a:t> </a:t>
            </a:r>
            <a:r>
              <a:rPr lang="de-AT" sz="2400" dirty="0" err="1">
                <a:solidFill>
                  <a:srgbClr val="522844"/>
                </a:solidFill>
                <a:latin typeface="Adobe Garamond Pro" panose="02020502060506020403" pitchFamily="18" charset="0"/>
                <a:cs typeface="Arial"/>
                <a:sym typeface="Wingdings"/>
              </a:rPr>
              <a:t>GewL</a:t>
            </a:r>
            <a:endParaRPr lang="de-AT" sz="2400" dirty="0">
              <a:solidFill>
                <a:srgbClr val="522844"/>
              </a:solidFill>
              <a:latin typeface="Adobe Garamond Pro" panose="02020502060506020403" pitchFamily="18" charset="0"/>
              <a:cs typeface="Arial"/>
              <a:sym typeface="Wingdings"/>
            </a:endParaRPr>
          </a:p>
          <a:p>
            <a:pPr algn="ctr">
              <a:buFontTx/>
              <a:buChar char="-"/>
            </a:pPr>
            <a:r>
              <a:rPr lang="de-AT" sz="2400" dirty="0" err="1">
                <a:solidFill>
                  <a:srgbClr val="522844"/>
                </a:solidFill>
                <a:latin typeface="Adobe Garamond Pro" panose="02020502060506020403" pitchFamily="18" charset="0"/>
                <a:cs typeface="Arial"/>
                <a:sym typeface="Wingdings"/>
              </a:rPr>
              <a:t>GewL</a:t>
            </a:r>
            <a:r>
              <a:rPr lang="de-AT" sz="2400" dirty="0">
                <a:solidFill>
                  <a:srgbClr val="522844"/>
                </a:solidFill>
                <a:latin typeface="Adobe Garamond Pro" panose="02020502060506020403" pitchFamily="18" charset="0"/>
                <a:cs typeface="Arial"/>
                <a:sym typeface="Wingdings"/>
              </a:rPr>
              <a:t>-Verzicht?!</a:t>
            </a:r>
          </a:p>
          <a:p>
            <a:pPr algn="ctr">
              <a:buFontTx/>
              <a:buChar char="-"/>
            </a:pPr>
            <a:r>
              <a:rPr lang="de-AT" sz="2400" dirty="0">
                <a:solidFill>
                  <a:srgbClr val="522844"/>
                </a:solidFill>
                <a:latin typeface="Adobe Garamond Pro" panose="02020502060506020403" pitchFamily="18" charset="0"/>
                <a:cs typeface="Arial"/>
                <a:sym typeface="Wingdings"/>
              </a:rPr>
              <a:t>Offenkundige Mängel?!</a:t>
            </a:r>
            <a:endParaRPr lang="de-AT" sz="2400" dirty="0">
              <a:solidFill>
                <a:srgbClr val="522844"/>
              </a:solidFill>
              <a:latin typeface="Adobe Garamond Pro" panose="02020502060506020403" pitchFamily="18" charset="0"/>
              <a:cs typeface="Arial"/>
            </a:endParaRPr>
          </a:p>
          <a:p>
            <a:pPr marL="0" indent="0" algn="just">
              <a:buNone/>
            </a:pPr>
            <a:endParaRPr lang="de-AT"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350514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18</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462194" y="2322587"/>
            <a:ext cx="8075612" cy="3070651"/>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Gewährleistung </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Aktualisierungspflicht zur</a:t>
            </a:r>
            <a:br>
              <a:rPr lang="de-AT" sz="4400" dirty="0">
                <a:solidFill>
                  <a:srgbClr val="522844"/>
                </a:solidFill>
                <a:latin typeface="Adobe Garamond Pro" panose="02020502060506020403" pitchFamily="18" charset="0"/>
                <a:cs typeface="Arial"/>
              </a:rPr>
            </a:br>
            <a:r>
              <a:rPr lang="de-AT" sz="4400" dirty="0">
                <a:solidFill>
                  <a:srgbClr val="522844"/>
                </a:solidFill>
                <a:latin typeface="Adobe Garamond Pro" panose="02020502060506020403" pitchFamily="18" charset="0"/>
                <a:cs typeface="Arial"/>
              </a:rPr>
              <a:t>Lauffähigkeit</a:t>
            </a:r>
          </a:p>
        </p:txBody>
      </p:sp>
    </p:spTree>
    <p:extLst>
      <p:ext uri="{BB962C8B-B14F-4D97-AF65-F5344CB8AC3E}">
        <p14:creationId xmlns:p14="http://schemas.microsoft.com/office/powerpoint/2010/main" val="1146982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8997950" cy="6838950"/>
          </a:xfrm>
          <a:prstGeom prst="rect">
            <a:avLst/>
          </a:prstGeom>
          <a:solidFill>
            <a:srgbClr val="52284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dobe Garamond Pro" panose="02020502060506020403" pitchFamily="18" charset="0"/>
            </a:endParaRPr>
          </a:p>
        </p:txBody>
      </p:sp>
      <p:sp>
        <p:nvSpPr>
          <p:cNvPr id="10" name="Titel 1"/>
          <p:cNvSpPr>
            <a:spLocks noGrp="1"/>
          </p:cNvSpPr>
          <p:nvPr>
            <p:ph type="title"/>
          </p:nvPr>
        </p:nvSpPr>
        <p:spPr>
          <a:xfrm>
            <a:off x="718975" y="2498069"/>
            <a:ext cx="7560000" cy="1842812"/>
          </a:xfrm>
        </p:spPr>
        <p:txBody>
          <a:bodyPr>
            <a:normAutofit/>
          </a:bodyPr>
          <a:lstStyle/>
          <a:p>
            <a:r>
              <a:rPr lang="de-DE" dirty="0">
                <a:solidFill>
                  <a:schemeClr val="bg1"/>
                </a:solidFill>
                <a:latin typeface="Adobe Garamond Pro" panose="02020502060506020403" pitchFamily="18" charset="0"/>
                <a:cs typeface="Arial"/>
              </a:rPr>
              <a:t>Software &amp; </a:t>
            </a:r>
            <a:br>
              <a:rPr lang="de-DE" dirty="0">
                <a:solidFill>
                  <a:schemeClr val="bg1"/>
                </a:solidFill>
                <a:latin typeface="Adobe Garamond Pro" panose="02020502060506020403" pitchFamily="18" charset="0"/>
                <a:cs typeface="Arial"/>
              </a:rPr>
            </a:br>
            <a:r>
              <a:rPr lang="de-DE" dirty="0">
                <a:solidFill>
                  <a:schemeClr val="bg1"/>
                </a:solidFill>
                <a:latin typeface="Adobe Garamond Pro" panose="02020502060506020403" pitchFamily="18" charset="0"/>
                <a:cs typeface="Arial"/>
              </a:rPr>
              <a:t>(neues) Gewährleistungsrecht</a:t>
            </a:r>
          </a:p>
        </p:txBody>
      </p:sp>
      <p:pic>
        <p:nvPicPr>
          <p:cNvPr id="11" name="Bild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3446"/>
            <a:ext cx="450000" cy="450000"/>
          </a:xfrm>
          <a:prstGeom prst="rect">
            <a:avLst/>
          </a:prstGeom>
        </p:spPr>
      </p:pic>
      <p:cxnSp>
        <p:nvCxnSpPr>
          <p:cNvPr id="12" name="Gerade Verbindung 11"/>
          <p:cNvCxnSpPr/>
          <p:nvPr/>
        </p:nvCxnSpPr>
        <p:spPr>
          <a:xfrm>
            <a:off x="4231311" y="1032903"/>
            <a:ext cx="537378"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8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8997950" cy="6838950"/>
          </a:xfrm>
          <a:prstGeom prst="rect">
            <a:avLst/>
          </a:prstGeom>
          <a:solidFill>
            <a:srgbClr val="52284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dobe Garamond Pro" panose="02020502060506020403" pitchFamily="18" charset="0"/>
            </a:endParaRPr>
          </a:p>
        </p:txBody>
      </p:sp>
      <p:sp>
        <p:nvSpPr>
          <p:cNvPr id="10" name="Titel 1"/>
          <p:cNvSpPr>
            <a:spLocks noGrp="1"/>
          </p:cNvSpPr>
          <p:nvPr>
            <p:ph type="title"/>
          </p:nvPr>
        </p:nvSpPr>
        <p:spPr>
          <a:xfrm>
            <a:off x="718975" y="2498069"/>
            <a:ext cx="7560000" cy="1842812"/>
          </a:xfrm>
        </p:spPr>
        <p:txBody>
          <a:bodyPr>
            <a:normAutofit/>
          </a:bodyPr>
          <a:lstStyle/>
          <a:p>
            <a:r>
              <a:rPr lang="de-DE" dirty="0">
                <a:solidFill>
                  <a:schemeClr val="bg1"/>
                </a:solidFill>
                <a:latin typeface="Adobe Garamond Pro" panose="02020502060506020403" pitchFamily="18" charset="0"/>
                <a:cs typeface="Arial"/>
              </a:rPr>
              <a:t>Factual Background</a:t>
            </a:r>
          </a:p>
        </p:txBody>
      </p:sp>
      <p:pic>
        <p:nvPicPr>
          <p:cNvPr id="11" name="Bild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3446"/>
            <a:ext cx="450000" cy="450000"/>
          </a:xfrm>
          <a:prstGeom prst="rect">
            <a:avLst/>
          </a:prstGeom>
        </p:spPr>
      </p:pic>
      <p:cxnSp>
        <p:nvCxnSpPr>
          <p:cNvPr id="12" name="Gerade Verbindung 11"/>
          <p:cNvCxnSpPr/>
          <p:nvPr/>
        </p:nvCxnSpPr>
        <p:spPr>
          <a:xfrm>
            <a:off x="4231311" y="1032903"/>
            <a:ext cx="537378"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625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20</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462194" y="1454898"/>
            <a:ext cx="8075612" cy="4461801"/>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Sachmängel </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Rechtsmängel</a:t>
            </a:r>
          </a:p>
          <a:p>
            <a:pPr marL="0" indent="0" algn="ctr">
              <a:buNone/>
            </a:pPr>
            <a:r>
              <a:rPr lang="de-AT" sz="4400" dirty="0" err="1">
                <a:solidFill>
                  <a:srgbClr val="522844"/>
                </a:solidFill>
                <a:latin typeface="Adobe Garamond Pro" panose="02020502060506020403" pitchFamily="18" charset="0"/>
                <a:cs typeface="Arial"/>
              </a:rPr>
              <a:t>vs</a:t>
            </a:r>
            <a:endParaRPr lang="de-AT" sz="4400" dirty="0">
              <a:solidFill>
                <a:srgbClr val="522844"/>
              </a:solidFill>
              <a:latin typeface="Adobe Garamond Pro" panose="02020502060506020403" pitchFamily="18" charset="0"/>
              <a:cs typeface="Arial"/>
            </a:endParaRPr>
          </a:p>
          <a:p>
            <a:pPr marL="0" indent="0" algn="ctr">
              <a:buNone/>
            </a:pPr>
            <a:r>
              <a:rPr lang="de-AT" sz="4400" dirty="0">
                <a:solidFill>
                  <a:srgbClr val="522844"/>
                </a:solidFill>
                <a:latin typeface="Adobe Garamond Pro" panose="02020502060506020403" pitchFamily="18" charset="0"/>
                <a:cs typeface="Arial"/>
              </a:rPr>
              <a:t>„Neuer Mangelbegriff“</a:t>
            </a:r>
          </a:p>
          <a:p>
            <a:pPr marL="0" indent="0" algn="just">
              <a:buNone/>
            </a:pPr>
            <a:endParaRPr lang="de-AT"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1658824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21</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809287" y="1387313"/>
            <a:ext cx="7381425" cy="4671089"/>
          </a:xfrm>
        </p:spPr>
        <p:txBody>
          <a:bodyPr wrap="square">
            <a:spAutoFit/>
          </a:bodyPr>
          <a:lstStyle/>
          <a:p>
            <a:pPr marL="0" indent="0" algn="just">
              <a:buNone/>
            </a:pPr>
            <a:r>
              <a:rPr lang="de-DE" sz="2400" dirty="0">
                <a:solidFill>
                  <a:srgbClr val="522844"/>
                </a:solidFill>
                <a:latin typeface="Adobe Garamond Pro" panose="02020502060506020403" pitchFamily="18" charset="0"/>
                <a:cs typeface="Arial"/>
              </a:rPr>
              <a:t>§ 7 VGG. (1) Bei Waren mit digitalen Elementen sowie bei digitalen Leistungen haftet der Unternehmer auch dafür, dass dem Verbraucher während der in Abs. 2 </a:t>
            </a:r>
            <a:r>
              <a:rPr lang="de-DE" sz="2400" u="sng" dirty="0">
                <a:solidFill>
                  <a:srgbClr val="522844"/>
                </a:solidFill>
                <a:latin typeface="Adobe Garamond Pro" panose="02020502060506020403" pitchFamily="18" charset="0"/>
                <a:cs typeface="Arial"/>
              </a:rPr>
              <a:t>bestimmten Zeiträume – nach vorheriger Information – jene Aktualisierungen zur Verfügung gestellt werden, die notwendig sind, damit die Ware oder die digitale Leistung weiterhin dem Vertrag entspricht</a:t>
            </a:r>
            <a:r>
              <a:rPr lang="de-DE" sz="2400" dirty="0">
                <a:solidFill>
                  <a:srgbClr val="522844"/>
                </a:solidFill>
                <a:latin typeface="Adobe Garamond Pro" panose="02020502060506020403" pitchFamily="18" charset="0"/>
                <a:cs typeface="Arial"/>
              </a:rPr>
              <a:t>. </a:t>
            </a:r>
          </a:p>
          <a:p>
            <a:pPr marL="0" indent="0" algn="just">
              <a:buNone/>
            </a:pPr>
            <a:r>
              <a:rPr lang="de-DE" sz="2400" dirty="0">
                <a:solidFill>
                  <a:srgbClr val="522844"/>
                </a:solidFill>
                <a:latin typeface="Adobe Garamond Pro" panose="02020502060506020403" pitchFamily="18" charset="0"/>
                <a:cs typeface="Arial"/>
              </a:rPr>
              <a:t>Das gilt </a:t>
            </a:r>
            <a:r>
              <a:rPr lang="de-DE" sz="2400" u="sng" dirty="0">
                <a:solidFill>
                  <a:srgbClr val="522844"/>
                </a:solidFill>
                <a:latin typeface="Adobe Garamond Pro" panose="02020502060506020403" pitchFamily="18" charset="0"/>
                <a:cs typeface="Arial"/>
              </a:rPr>
              <a:t>nicht</a:t>
            </a:r>
            <a:r>
              <a:rPr lang="de-DE" sz="2400" dirty="0">
                <a:solidFill>
                  <a:srgbClr val="522844"/>
                </a:solidFill>
                <a:latin typeface="Adobe Garamond Pro" panose="02020502060506020403" pitchFamily="18" charset="0"/>
                <a:cs typeface="Arial"/>
              </a:rPr>
              <a:t>, soweit der Verbraucher bei Vertragsabschluss einer Abweichung von der Aktualisierungspflicht ausdrücklich und gesondert zustimmt, nachdem er von dieser Abweichung eigens in Kenntnis gesetzt wurde.</a:t>
            </a:r>
          </a:p>
          <a:p>
            <a:pPr marL="0" indent="0" algn="just">
              <a:buNone/>
            </a:pPr>
            <a:r>
              <a:rPr lang="de-DE" sz="2400" dirty="0">
                <a:solidFill>
                  <a:srgbClr val="522844"/>
                </a:solidFill>
                <a:latin typeface="Adobe Garamond Pro" panose="02020502060506020403" pitchFamily="18" charset="0"/>
                <a:cs typeface="Arial"/>
                <a:sym typeface="Wingdings"/>
              </a:rPr>
              <a:t> </a:t>
            </a:r>
            <a:r>
              <a:rPr lang="de-DE" sz="2400" dirty="0" err="1">
                <a:solidFill>
                  <a:srgbClr val="522844"/>
                </a:solidFill>
                <a:latin typeface="Adobe Garamond Pro" panose="02020502060506020403" pitchFamily="18" charset="0"/>
                <a:cs typeface="Arial"/>
                <a:sym typeface="Wingdings"/>
              </a:rPr>
              <a:t>vs</a:t>
            </a:r>
            <a:r>
              <a:rPr lang="de-DE" sz="2400" dirty="0">
                <a:solidFill>
                  <a:srgbClr val="522844"/>
                </a:solidFill>
                <a:latin typeface="Adobe Garamond Pro" panose="02020502060506020403" pitchFamily="18" charset="0"/>
                <a:cs typeface="Arial"/>
                <a:sym typeface="Wingdings"/>
              </a:rPr>
              <a:t> bereits herabgesetzte </a:t>
            </a:r>
            <a:r>
              <a:rPr lang="de-DE" sz="2400" dirty="0" err="1">
                <a:solidFill>
                  <a:srgbClr val="522844"/>
                </a:solidFill>
                <a:latin typeface="Adobe Garamond Pro" panose="02020502060506020403" pitchFamily="18" charset="0"/>
                <a:cs typeface="Arial"/>
                <a:sym typeface="Wingdings"/>
              </a:rPr>
              <a:t>obj</a:t>
            </a:r>
            <a:r>
              <a:rPr lang="de-DE" sz="2400" dirty="0">
                <a:solidFill>
                  <a:srgbClr val="522844"/>
                </a:solidFill>
                <a:latin typeface="Adobe Garamond Pro" panose="02020502060506020403" pitchFamily="18" charset="0"/>
                <a:cs typeface="Arial"/>
                <a:sym typeface="Wingdings"/>
              </a:rPr>
              <a:t> Anforderungen?! </a:t>
            </a:r>
            <a:endParaRPr lang="de-DE"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1729141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22</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538535" y="1211117"/>
            <a:ext cx="7560840" cy="5040421"/>
          </a:xfrm>
        </p:spPr>
        <p:txBody>
          <a:bodyPr wrap="square">
            <a:spAutoFit/>
          </a:bodyPr>
          <a:lstStyle/>
          <a:p>
            <a:pPr marL="0" indent="0" algn="just">
              <a:buNone/>
            </a:pPr>
            <a:r>
              <a:rPr lang="de-DE" sz="2400" dirty="0">
                <a:solidFill>
                  <a:srgbClr val="522844"/>
                </a:solidFill>
                <a:latin typeface="Adobe Garamond Pro" panose="02020502060506020403" pitchFamily="18" charset="0"/>
                <a:cs typeface="Arial"/>
              </a:rPr>
              <a:t>§ 7 VGG. (2) Die Aktualisierungspflicht besteht,</a:t>
            </a:r>
          </a:p>
          <a:p>
            <a:pPr marL="457200" indent="-457200" algn="just">
              <a:buAutoNum type="arabicPeriod"/>
            </a:pPr>
            <a:r>
              <a:rPr lang="de-DE" sz="2400" dirty="0">
                <a:solidFill>
                  <a:srgbClr val="522844"/>
                </a:solidFill>
                <a:latin typeface="Adobe Garamond Pro" panose="02020502060506020403" pitchFamily="18" charset="0"/>
                <a:cs typeface="Arial"/>
              </a:rPr>
              <a:t>wenn die digitale Leistung nach dem Vertrag </a:t>
            </a:r>
            <a:r>
              <a:rPr lang="de-DE" sz="2400" u="sng" dirty="0">
                <a:solidFill>
                  <a:srgbClr val="522844"/>
                </a:solidFill>
                <a:latin typeface="Adobe Garamond Pro" panose="02020502060506020403" pitchFamily="18" charset="0"/>
                <a:cs typeface="Arial"/>
              </a:rPr>
              <a:t>einmal</a:t>
            </a:r>
            <a:r>
              <a:rPr lang="de-DE" sz="2400" dirty="0">
                <a:solidFill>
                  <a:srgbClr val="522844"/>
                </a:solidFill>
                <a:latin typeface="Adobe Garamond Pro" panose="02020502060506020403" pitchFamily="18" charset="0"/>
                <a:cs typeface="Arial"/>
              </a:rPr>
              <a:t> oder mehrmals einzeln bereitzustellen ist, während des Zeitraums, den der Verbraucher aufgrund der Art und des Zwecks der Ware und deren digitaler Elemente beziehungsweise der digitalen Leistung und unter Berücksichtigung der Umstände und der Art des Vertrags </a:t>
            </a:r>
            <a:r>
              <a:rPr lang="de-DE" sz="2400" u="sng" dirty="0">
                <a:solidFill>
                  <a:srgbClr val="522844"/>
                </a:solidFill>
                <a:latin typeface="Adobe Garamond Pro" panose="02020502060506020403" pitchFamily="18" charset="0"/>
                <a:cs typeface="Arial"/>
              </a:rPr>
              <a:t>vernünftigerweise erwarten kann</a:t>
            </a:r>
            <a:r>
              <a:rPr lang="de-DE" sz="2400" dirty="0">
                <a:solidFill>
                  <a:srgbClr val="522844"/>
                </a:solidFill>
                <a:latin typeface="Adobe Garamond Pro" panose="02020502060506020403" pitchFamily="18" charset="0"/>
                <a:cs typeface="Arial"/>
              </a:rPr>
              <a:t>, oder</a:t>
            </a:r>
          </a:p>
          <a:p>
            <a:pPr marL="457200" indent="-457200" algn="just">
              <a:buFont typeface="Arial"/>
              <a:buAutoNum type="arabicPeriod"/>
            </a:pPr>
            <a:r>
              <a:rPr lang="de-DE" sz="2400" dirty="0">
                <a:solidFill>
                  <a:srgbClr val="522844"/>
                </a:solidFill>
                <a:latin typeface="Adobe Garamond Pro" panose="02020502060506020403" pitchFamily="18" charset="0"/>
                <a:cs typeface="Arial"/>
              </a:rPr>
              <a:t>wenn die digitale Leistung nach dem Vertrag </a:t>
            </a:r>
            <a:r>
              <a:rPr lang="de-DE" sz="2400" u="sng" dirty="0">
                <a:solidFill>
                  <a:srgbClr val="522844"/>
                </a:solidFill>
                <a:latin typeface="Adobe Garamond Pro" panose="02020502060506020403" pitchFamily="18" charset="0"/>
                <a:cs typeface="Arial"/>
              </a:rPr>
              <a:t>fortlaufend</a:t>
            </a:r>
            <a:r>
              <a:rPr lang="de-DE" sz="2400" dirty="0">
                <a:solidFill>
                  <a:srgbClr val="522844"/>
                </a:solidFill>
                <a:latin typeface="Adobe Garamond Pro" panose="02020502060506020403" pitchFamily="18" charset="0"/>
                <a:cs typeface="Arial"/>
              </a:rPr>
              <a:t> über einen bestimmten oder unbestimmten Zeitraum bereitzustellen ist, </a:t>
            </a:r>
            <a:r>
              <a:rPr lang="de-DE" sz="2400" u="sng" dirty="0">
                <a:solidFill>
                  <a:srgbClr val="522844"/>
                </a:solidFill>
                <a:latin typeface="Adobe Garamond Pro" panose="02020502060506020403" pitchFamily="18" charset="0"/>
                <a:cs typeface="Arial"/>
              </a:rPr>
              <a:t>während der gesamten Dauer</a:t>
            </a:r>
            <a:r>
              <a:rPr lang="de-DE" sz="2400" dirty="0">
                <a:solidFill>
                  <a:srgbClr val="522844"/>
                </a:solidFill>
                <a:latin typeface="Adobe Garamond Pro" panose="02020502060506020403" pitchFamily="18" charset="0"/>
                <a:cs typeface="Arial"/>
              </a:rPr>
              <a:t> dieser Bereitstellungspflicht, bei Waren mit digitalen Elementen jedoch mindestens für zwei Jahre nach deren Übergabe.</a:t>
            </a:r>
          </a:p>
        </p:txBody>
      </p:sp>
    </p:spTree>
    <p:extLst>
      <p:ext uri="{BB962C8B-B14F-4D97-AF65-F5344CB8AC3E}">
        <p14:creationId xmlns:p14="http://schemas.microsoft.com/office/powerpoint/2010/main" val="530658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23</a:t>
            </a:fld>
            <a:endParaRPr lang="de-DE" dirty="0">
              <a:solidFill>
                <a:srgbClr val="B9A6B6"/>
              </a:solidFill>
              <a:latin typeface="Adobe Garamond Pro" panose="02020502060506020403" pitchFamily="18" charset="0"/>
            </a:endParaRP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291888470"/>
              </p:ext>
            </p:extLst>
          </p:nvPr>
        </p:nvGraphicFramePr>
        <p:xfrm>
          <a:off x="461963" y="1454150"/>
          <a:ext cx="8075612" cy="4846320"/>
        </p:xfrm>
        <a:graphic>
          <a:graphicData uri="http://schemas.openxmlformats.org/drawingml/2006/table">
            <a:tbl>
              <a:tblPr firstRow="1" bandRow="1">
                <a:tableStyleId>{00A15C55-8517-42AA-B614-E9B94910E393}</a:tableStyleId>
              </a:tblPr>
              <a:tblGrid>
                <a:gridCol w="4037806">
                  <a:extLst>
                    <a:ext uri="{9D8B030D-6E8A-4147-A177-3AD203B41FA5}">
                      <a16:colId xmlns:a16="http://schemas.microsoft.com/office/drawing/2014/main" val="20000"/>
                    </a:ext>
                  </a:extLst>
                </a:gridCol>
                <a:gridCol w="4037806">
                  <a:extLst>
                    <a:ext uri="{9D8B030D-6E8A-4147-A177-3AD203B41FA5}">
                      <a16:colId xmlns:a16="http://schemas.microsoft.com/office/drawing/2014/main" val="20001"/>
                    </a:ext>
                  </a:extLst>
                </a:gridCol>
              </a:tblGrid>
              <a:tr h="370840">
                <a:tc>
                  <a:txBody>
                    <a:bodyPr/>
                    <a:lstStyle/>
                    <a:p>
                      <a:pPr algn="ctr">
                        <a:spcBef>
                          <a:spcPts val="1800"/>
                        </a:spcBef>
                        <a:spcAft>
                          <a:spcPts val="1800"/>
                        </a:spcAft>
                      </a:pPr>
                      <a:r>
                        <a:rPr lang="de-DE" sz="3200" b="0" dirty="0">
                          <a:latin typeface="Adobe Garamond Pro" charset="0"/>
                          <a:ea typeface="Adobe Garamond Pro" charset="0"/>
                          <a:cs typeface="Adobe Garamond Pro" charset="0"/>
                        </a:rPr>
                        <a:t>Sachmangel</a:t>
                      </a:r>
                    </a:p>
                  </a:txBody>
                  <a:tcPr/>
                </a:tc>
                <a:tc>
                  <a:txBody>
                    <a:bodyPr/>
                    <a:lstStyle/>
                    <a:p>
                      <a:pPr algn="ctr">
                        <a:spcBef>
                          <a:spcPts val="1800"/>
                        </a:spcBef>
                        <a:spcAft>
                          <a:spcPts val="1800"/>
                        </a:spcAft>
                      </a:pPr>
                      <a:r>
                        <a:rPr lang="de-DE" sz="3200" b="0" dirty="0">
                          <a:latin typeface="Adobe Garamond Pro" charset="0"/>
                          <a:ea typeface="Adobe Garamond Pro" charset="0"/>
                          <a:cs typeface="Adobe Garamond Pro" charset="0"/>
                        </a:rPr>
                        <a:t>Rechtsmangel</a:t>
                      </a:r>
                    </a:p>
                  </a:txBody>
                  <a:tcPr/>
                </a:tc>
                <a:extLst>
                  <a:ext uri="{0D108BD9-81ED-4DB2-BD59-A6C34878D82A}">
                    <a16:rowId xmlns:a16="http://schemas.microsoft.com/office/drawing/2014/main" val="10000"/>
                  </a:ext>
                </a:extLst>
              </a:tr>
              <a:tr h="370840">
                <a:tc>
                  <a:txBody>
                    <a:bodyPr/>
                    <a:lstStyle/>
                    <a:p>
                      <a:pPr algn="ctr">
                        <a:spcBef>
                          <a:spcPts val="1800"/>
                        </a:spcBef>
                        <a:spcAft>
                          <a:spcPts val="1800"/>
                        </a:spcAft>
                      </a:pPr>
                      <a:r>
                        <a:rPr lang="de-DE" sz="3200" b="0" dirty="0">
                          <a:latin typeface="Adobe Garamond Pro" charset="0"/>
                          <a:ea typeface="Adobe Garamond Pro" charset="0"/>
                          <a:cs typeface="Adobe Garamond Pro" charset="0"/>
                        </a:rPr>
                        <a:t>2 Jahre </a:t>
                      </a:r>
                      <a:br>
                        <a:rPr lang="de-DE" sz="3200" b="0" dirty="0">
                          <a:latin typeface="Adobe Garamond Pro" charset="0"/>
                          <a:ea typeface="Adobe Garamond Pro" charset="0"/>
                          <a:cs typeface="Adobe Garamond Pro" charset="0"/>
                        </a:rPr>
                      </a:br>
                      <a:r>
                        <a:rPr lang="de-DE" sz="3200" b="0" dirty="0">
                          <a:latin typeface="Adobe Garamond Pro" charset="0"/>
                          <a:ea typeface="Adobe Garamond Pro" charset="0"/>
                          <a:cs typeface="Adobe Garamond Pro" charset="0"/>
                        </a:rPr>
                        <a:t>plus 3</a:t>
                      </a:r>
                      <a:r>
                        <a:rPr lang="de-DE" sz="3200" b="0" baseline="0" dirty="0">
                          <a:latin typeface="Adobe Garamond Pro" charset="0"/>
                          <a:ea typeface="Adobe Garamond Pro" charset="0"/>
                          <a:cs typeface="Adobe Garamond Pro" charset="0"/>
                        </a:rPr>
                        <a:t> Monate</a:t>
                      </a:r>
                      <a:endParaRPr lang="de-DE" sz="3200" b="0" dirty="0">
                        <a:latin typeface="Adobe Garamond Pro" charset="0"/>
                        <a:ea typeface="Adobe Garamond Pro" charset="0"/>
                        <a:cs typeface="Adobe Garamond Pro" charset="0"/>
                      </a:endParaRPr>
                    </a:p>
                  </a:txBody>
                  <a:tcPr/>
                </a:tc>
                <a:tc>
                  <a:txBody>
                    <a:bodyPr/>
                    <a:lstStyle/>
                    <a:p>
                      <a:pPr algn="ctr">
                        <a:spcBef>
                          <a:spcPts val="1800"/>
                        </a:spcBef>
                        <a:spcAft>
                          <a:spcPts val="1800"/>
                        </a:spcAft>
                      </a:pPr>
                      <a:r>
                        <a:rPr lang="de-DE" sz="3200" b="0" dirty="0">
                          <a:latin typeface="Adobe Garamond Pro" charset="0"/>
                          <a:ea typeface="Adobe Garamond Pro" charset="0"/>
                          <a:cs typeface="Adobe Garamond Pro" charset="0"/>
                        </a:rPr>
                        <a:t>keine ?!</a:t>
                      </a:r>
                      <a:br>
                        <a:rPr lang="de-DE" sz="3200" b="0" dirty="0">
                          <a:latin typeface="Adobe Garamond Pro" charset="0"/>
                          <a:ea typeface="Adobe Garamond Pro" charset="0"/>
                          <a:cs typeface="Adobe Garamond Pro" charset="0"/>
                        </a:rPr>
                      </a:br>
                      <a:r>
                        <a:rPr lang="de-DE" sz="3200" b="0" dirty="0">
                          <a:latin typeface="Adobe Garamond Pro" charset="0"/>
                          <a:ea typeface="Adobe Garamond Pro" charset="0"/>
                          <a:cs typeface="Adobe Garamond Pro" charset="0"/>
                        </a:rPr>
                        <a:t>plus 2 Jahre</a:t>
                      </a:r>
                    </a:p>
                  </a:txBody>
                  <a:tcPr/>
                </a:tc>
                <a:extLst>
                  <a:ext uri="{0D108BD9-81ED-4DB2-BD59-A6C34878D82A}">
                    <a16:rowId xmlns:a16="http://schemas.microsoft.com/office/drawing/2014/main" val="10001"/>
                  </a:ext>
                </a:extLst>
              </a:tr>
              <a:tr h="370840">
                <a:tc gridSpan="2">
                  <a:txBody>
                    <a:bodyPr/>
                    <a:lstStyle/>
                    <a:p>
                      <a:pPr algn="ctr">
                        <a:spcBef>
                          <a:spcPts val="1800"/>
                        </a:spcBef>
                        <a:spcAft>
                          <a:spcPts val="1800"/>
                        </a:spcAft>
                      </a:pPr>
                      <a:r>
                        <a:rPr lang="de-DE" sz="3200" b="0" dirty="0">
                          <a:latin typeface="Adobe Garamond Pro" charset="0"/>
                          <a:ea typeface="Adobe Garamond Pro" charset="0"/>
                          <a:cs typeface="Adobe Garamond Pro" charset="0"/>
                        </a:rPr>
                        <a:t>Regress</a:t>
                      </a:r>
                      <a:br>
                        <a:rPr lang="de-DE" sz="3200" b="0" dirty="0">
                          <a:latin typeface="Adobe Garamond Pro" charset="0"/>
                          <a:ea typeface="Adobe Garamond Pro" charset="0"/>
                          <a:cs typeface="Adobe Garamond Pro" charset="0"/>
                        </a:rPr>
                      </a:br>
                      <a:r>
                        <a:rPr lang="de-DE" sz="3200" b="0" dirty="0">
                          <a:latin typeface="Adobe Garamond Pro" charset="0"/>
                          <a:ea typeface="Adobe Garamond Pro" charset="0"/>
                          <a:cs typeface="Adobe Garamond Pro" charset="0"/>
                        </a:rPr>
                        <a:t>5 Jahre</a:t>
                      </a:r>
                      <a:br>
                        <a:rPr lang="de-DE" sz="3200" b="0" dirty="0">
                          <a:latin typeface="Adobe Garamond Pro" charset="0"/>
                          <a:ea typeface="Adobe Garamond Pro" charset="0"/>
                          <a:cs typeface="Adobe Garamond Pro" charset="0"/>
                        </a:rPr>
                      </a:br>
                      <a:r>
                        <a:rPr lang="de-DE" sz="3200" b="0" dirty="0" err="1">
                          <a:latin typeface="Adobe Garamond Pro" charset="0"/>
                          <a:ea typeface="Adobe Garamond Pro" charset="0"/>
                          <a:cs typeface="Adobe Garamond Pro" charset="0"/>
                        </a:rPr>
                        <a:t>vertragl</a:t>
                      </a:r>
                      <a:r>
                        <a:rPr lang="de-DE" sz="3200" b="0" baseline="0" dirty="0">
                          <a:latin typeface="Adobe Garamond Pro" charset="0"/>
                          <a:ea typeface="Adobe Garamond Pro" charset="0"/>
                          <a:cs typeface="Adobe Garamond Pro" charset="0"/>
                        </a:rPr>
                        <a:t> Ausschluss (§ 933b (4) ABGB)?!</a:t>
                      </a:r>
                      <a:endParaRPr lang="de-DE" sz="3200" b="0" dirty="0">
                        <a:latin typeface="Adobe Garamond Pro" charset="0"/>
                        <a:ea typeface="Adobe Garamond Pro" charset="0"/>
                        <a:cs typeface="Adobe Garamond Pro" charset="0"/>
                      </a:endParaRPr>
                    </a:p>
                  </a:txBody>
                  <a:tcPr/>
                </a:tc>
                <a:tc hMerge="1">
                  <a:txBody>
                    <a:bodyPr/>
                    <a:lstStyle/>
                    <a:p>
                      <a:pPr algn="ctr"/>
                      <a:endParaRPr lang="de-DE" sz="3200" b="0" dirty="0">
                        <a:latin typeface="Arial" charset="0"/>
                        <a:ea typeface="Arial" charset="0"/>
                        <a:cs typeface="Arial" charset="0"/>
                      </a:endParaRPr>
                    </a:p>
                  </a:txBody>
                  <a:tcPr/>
                </a:tc>
                <a:extLst>
                  <a:ext uri="{0D108BD9-81ED-4DB2-BD59-A6C34878D82A}">
                    <a16:rowId xmlns:a16="http://schemas.microsoft.com/office/drawing/2014/main" val="10002"/>
                  </a:ext>
                </a:extLst>
              </a:tr>
              <a:tr h="370840">
                <a:tc gridSpan="2">
                  <a:txBody>
                    <a:bodyPr/>
                    <a:lstStyle/>
                    <a:p>
                      <a:pPr algn="ctr">
                        <a:spcBef>
                          <a:spcPts val="1800"/>
                        </a:spcBef>
                        <a:spcAft>
                          <a:spcPts val="1800"/>
                        </a:spcAft>
                      </a:pPr>
                      <a:r>
                        <a:rPr lang="de-DE" sz="3200" b="0" dirty="0">
                          <a:latin typeface="Adobe Garamond Pro" charset="0"/>
                          <a:ea typeface="Adobe Garamond Pro" charset="0"/>
                          <a:cs typeface="Adobe Garamond Pro" charset="0"/>
                        </a:rPr>
                        <a:t>Schadenersatz</a:t>
                      </a:r>
                      <a:br>
                        <a:rPr lang="de-DE" sz="3200" b="0" dirty="0">
                          <a:latin typeface="Adobe Garamond Pro" charset="0"/>
                          <a:ea typeface="Adobe Garamond Pro" charset="0"/>
                          <a:cs typeface="Adobe Garamond Pro" charset="0"/>
                        </a:rPr>
                      </a:br>
                      <a:r>
                        <a:rPr lang="de-DE" sz="3200" b="0" dirty="0">
                          <a:latin typeface="Adobe Garamond Pro" charset="0"/>
                          <a:ea typeface="Adobe Garamond Pro" charset="0"/>
                          <a:cs typeface="Adobe Garamond Pro" charset="0"/>
                        </a:rPr>
                        <a:t>10</a:t>
                      </a:r>
                      <a:r>
                        <a:rPr lang="de-DE" sz="3200" b="0" baseline="0" dirty="0">
                          <a:latin typeface="Adobe Garamond Pro" charset="0"/>
                          <a:ea typeface="Adobe Garamond Pro" charset="0"/>
                          <a:cs typeface="Adobe Garamond Pro" charset="0"/>
                        </a:rPr>
                        <a:t> Jahre </a:t>
                      </a:r>
                      <a:r>
                        <a:rPr lang="de-DE" sz="3200" b="0" baseline="0" dirty="0">
                          <a:latin typeface="Adobe Garamond Pro" charset="0"/>
                          <a:ea typeface="Adobe Garamond Pro" charset="0"/>
                          <a:cs typeface="Adobe Garamond Pro" charset="0"/>
                          <a:sym typeface="Wingdings"/>
                        </a:rPr>
                        <a:t> </a:t>
                      </a:r>
                      <a:r>
                        <a:rPr lang="de-DE" sz="3200" b="0" baseline="0" dirty="0" err="1">
                          <a:latin typeface="Adobe Garamond Pro" charset="0"/>
                          <a:ea typeface="Adobe Garamond Pro" charset="0"/>
                          <a:cs typeface="Adobe Garamond Pro" charset="0"/>
                          <a:sym typeface="Wingdings"/>
                        </a:rPr>
                        <a:t>BewL</a:t>
                      </a:r>
                      <a:r>
                        <a:rPr lang="de-DE" sz="3200" b="0" baseline="0" dirty="0">
                          <a:latin typeface="Adobe Garamond Pro" charset="0"/>
                          <a:ea typeface="Adobe Garamond Pro" charset="0"/>
                          <a:cs typeface="Adobe Garamond Pro" charset="0"/>
                          <a:sym typeface="Wingdings"/>
                        </a:rPr>
                        <a:t> # § 1298 ABGB</a:t>
                      </a:r>
                      <a:endParaRPr lang="de-DE" sz="3200" b="0" dirty="0">
                        <a:latin typeface="Adobe Garamond Pro" charset="0"/>
                        <a:ea typeface="Adobe Garamond Pro" charset="0"/>
                        <a:cs typeface="Adobe Garamond Pro" charset="0"/>
                      </a:endParaRPr>
                    </a:p>
                  </a:txBody>
                  <a:tcPr/>
                </a:tc>
                <a:tc hMerge="1">
                  <a:txBody>
                    <a:bodyPr/>
                    <a:lstStyle/>
                    <a:p>
                      <a:endParaRPr lang="de-DE"/>
                    </a:p>
                  </a:txBody>
                  <a:tcPr/>
                </a:tc>
                <a:extLst>
                  <a:ext uri="{0D108BD9-81ED-4DB2-BD59-A6C34878D82A}">
                    <a16:rowId xmlns:a16="http://schemas.microsoft.com/office/drawing/2014/main" val="10003"/>
                  </a:ext>
                </a:extLst>
              </a:tr>
              <a:tr h="370840">
                <a:tc gridSpan="2">
                  <a:txBody>
                    <a:bodyPr/>
                    <a:lstStyle/>
                    <a:p>
                      <a:pPr algn="ctr">
                        <a:spcBef>
                          <a:spcPts val="1800"/>
                        </a:spcBef>
                        <a:spcAft>
                          <a:spcPts val="1800"/>
                        </a:spcAft>
                      </a:pPr>
                      <a:r>
                        <a:rPr lang="de-DE" sz="3200" b="0" dirty="0">
                          <a:latin typeface="Adobe Garamond Pro" charset="0"/>
                          <a:ea typeface="Adobe Garamond Pro" charset="0"/>
                          <a:cs typeface="Adobe Garamond Pro" charset="0"/>
                        </a:rPr>
                        <a:t>PHG 10 Jahre</a:t>
                      </a:r>
                    </a:p>
                  </a:txBody>
                  <a:tcPr/>
                </a:tc>
                <a:tc hMerge="1">
                  <a:txBody>
                    <a:bodyPr/>
                    <a:lstStyle/>
                    <a:p>
                      <a:endParaRPr lang="de-DE"/>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219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24</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462194" y="1676069"/>
            <a:ext cx="8075612" cy="4461801"/>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PHG </a:t>
            </a:r>
            <a:r>
              <a:rPr lang="de-AT" sz="4400" dirty="0" err="1">
                <a:solidFill>
                  <a:srgbClr val="522844"/>
                </a:solidFill>
                <a:latin typeface="Adobe Garamond Pro" panose="02020502060506020403" pitchFamily="18" charset="0"/>
                <a:cs typeface="Arial"/>
              </a:rPr>
              <a:t>bzw</a:t>
            </a:r>
            <a:r>
              <a:rPr lang="de-AT" sz="4400" dirty="0">
                <a:solidFill>
                  <a:srgbClr val="522844"/>
                </a:solidFill>
                <a:latin typeface="Adobe Garamond Pro" panose="02020502060506020403" pitchFamily="18" charset="0"/>
                <a:cs typeface="Arial"/>
              </a:rPr>
              <a:t> Produzentenhaftung:</a:t>
            </a:r>
          </a:p>
          <a:p>
            <a:pPr marL="0" indent="0" algn="ctr">
              <a:buNone/>
            </a:pPr>
            <a:endParaRPr lang="de-AT" sz="4400" dirty="0">
              <a:solidFill>
                <a:srgbClr val="522844"/>
              </a:solidFill>
              <a:latin typeface="Adobe Garamond Pro" panose="02020502060506020403" pitchFamily="18" charset="0"/>
              <a:cs typeface="Arial"/>
            </a:endParaRPr>
          </a:p>
          <a:p>
            <a:pPr marL="0" indent="0" algn="ctr">
              <a:buNone/>
            </a:pPr>
            <a:r>
              <a:rPr lang="de-AT" sz="4400" dirty="0">
                <a:solidFill>
                  <a:srgbClr val="522844"/>
                </a:solidFill>
                <a:latin typeface="Adobe Garamond Pro" panose="02020502060506020403" pitchFamily="18" charset="0"/>
                <a:cs typeface="Arial"/>
              </a:rPr>
              <a:t>Software </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Produkt</a:t>
            </a:r>
          </a:p>
          <a:p>
            <a:pPr marL="0" indent="0" algn="just">
              <a:buNone/>
            </a:pPr>
            <a:endParaRPr lang="de-AT"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840716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25</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462194" y="1676069"/>
            <a:ext cx="8075612" cy="4461801"/>
          </a:xfrm>
        </p:spPr>
        <p:txBody>
          <a:bodyPr wrap="square">
            <a:spAutoFit/>
          </a:bodyPr>
          <a:lstStyle/>
          <a:p>
            <a:pPr marL="0" indent="0" algn="ctr">
              <a:buNone/>
            </a:pPr>
            <a:r>
              <a:rPr lang="de-AT" sz="4400" dirty="0" err="1">
                <a:solidFill>
                  <a:srgbClr val="522844"/>
                </a:solidFill>
                <a:latin typeface="Adobe Garamond Pro" panose="02020502060506020403" pitchFamily="18" charset="0"/>
                <a:cs typeface="Arial"/>
              </a:rPr>
              <a:t>GewL</a:t>
            </a:r>
            <a:r>
              <a:rPr lang="de-AT" sz="4400" dirty="0">
                <a:solidFill>
                  <a:srgbClr val="522844"/>
                </a:solidFill>
                <a:latin typeface="Adobe Garamond Pro" panose="02020502060506020403" pitchFamily="18" charset="0"/>
                <a:cs typeface="Arial"/>
              </a:rPr>
              <a:t>:</a:t>
            </a:r>
          </a:p>
          <a:p>
            <a:pPr marL="0" indent="0" algn="ctr">
              <a:buNone/>
            </a:pPr>
            <a:endParaRPr lang="de-AT" sz="4400" dirty="0">
              <a:solidFill>
                <a:srgbClr val="522844"/>
              </a:solidFill>
              <a:latin typeface="Adobe Garamond Pro" panose="02020502060506020403" pitchFamily="18" charset="0"/>
              <a:cs typeface="Arial"/>
            </a:endParaRPr>
          </a:p>
          <a:p>
            <a:pPr marL="0" indent="0" algn="ctr">
              <a:buNone/>
            </a:pPr>
            <a:r>
              <a:rPr lang="de-AT" sz="4400" dirty="0">
                <a:solidFill>
                  <a:srgbClr val="522844"/>
                </a:solidFill>
                <a:latin typeface="Adobe Garamond Pro" panose="02020502060506020403" pitchFamily="18" charset="0"/>
                <a:cs typeface="Arial"/>
              </a:rPr>
              <a:t>Aktualisierung </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Verbesserung</a:t>
            </a:r>
          </a:p>
          <a:p>
            <a:pPr marL="0" indent="0" algn="just">
              <a:buNone/>
            </a:pPr>
            <a:endParaRPr lang="de-AT"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47776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26</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538535" y="2339355"/>
            <a:ext cx="8075612" cy="2836741"/>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(arbeitsteilige) Aktualisierung </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DSGVO</a:t>
            </a:r>
          </a:p>
          <a:p>
            <a:pPr marL="0" indent="0" algn="just">
              <a:buNone/>
            </a:pPr>
            <a:endParaRPr lang="de-AT"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245404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27</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462194" y="2257295"/>
            <a:ext cx="8075612" cy="2836741"/>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Gewährleistungsbehelfe </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Software</a:t>
            </a:r>
          </a:p>
          <a:p>
            <a:pPr marL="0" indent="0" algn="just">
              <a:buNone/>
            </a:pPr>
            <a:endParaRPr lang="de-AT"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737509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28</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538535" y="1211117"/>
            <a:ext cx="7560840" cy="5040421"/>
          </a:xfrm>
        </p:spPr>
        <p:txBody>
          <a:bodyPr wrap="square">
            <a:spAutoFit/>
          </a:bodyPr>
          <a:lstStyle/>
          <a:p>
            <a:pPr marL="0" indent="0" algn="just">
              <a:buNone/>
            </a:pPr>
            <a:r>
              <a:rPr lang="de-DE" sz="2400" dirty="0">
                <a:solidFill>
                  <a:srgbClr val="522844"/>
                </a:solidFill>
                <a:latin typeface="Adobe Garamond Pro" panose="02020502060506020403" pitchFamily="18" charset="0"/>
                <a:cs typeface="Arial"/>
              </a:rPr>
              <a:t>§ 7 VGG. (3) Wenn der Verbraucher eine Aktualisierung, die ihm gemäß Abs. 1 zur Verfügung gestellt wurde, </a:t>
            </a:r>
            <a:r>
              <a:rPr lang="de-DE" sz="2400" u="sng" dirty="0">
                <a:solidFill>
                  <a:srgbClr val="522844"/>
                </a:solidFill>
                <a:latin typeface="Adobe Garamond Pro" panose="02020502060506020403" pitchFamily="18" charset="0"/>
                <a:cs typeface="Arial"/>
              </a:rPr>
              <a:t>nicht innerhalb einer angemessenen Frist installiert, haftet der Unternehmer nicht für einen etwaigen Mangel</a:t>
            </a:r>
            <a:r>
              <a:rPr lang="de-DE" sz="2400" dirty="0">
                <a:solidFill>
                  <a:srgbClr val="522844"/>
                </a:solidFill>
                <a:latin typeface="Adobe Garamond Pro" panose="02020502060506020403" pitchFamily="18" charset="0"/>
                <a:cs typeface="Arial"/>
              </a:rPr>
              <a:t>, der allein auf das Unterbleiben dieser Aktualisierung zurückzuführen ist, </a:t>
            </a:r>
            <a:r>
              <a:rPr lang="de-DE" sz="2400" u="sng" dirty="0">
                <a:solidFill>
                  <a:srgbClr val="522844"/>
                </a:solidFill>
                <a:latin typeface="Adobe Garamond Pro" panose="02020502060506020403" pitchFamily="18" charset="0"/>
                <a:cs typeface="Arial"/>
              </a:rPr>
              <a:t>sofern</a:t>
            </a:r>
            <a:r>
              <a:rPr lang="de-DE" sz="2400" dirty="0">
                <a:solidFill>
                  <a:srgbClr val="522844"/>
                </a:solidFill>
                <a:latin typeface="Adobe Garamond Pro" panose="02020502060506020403" pitchFamily="18" charset="0"/>
                <a:cs typeface="Arial"/>
              </a:rPr>
              <a:t>,</a:t>
            </a:r>
          </a:p>
          <a:p>
            <a:pPr marL="457200" indent="-457200" algn="just">
              <a:buFont typeface="Arial"/>
              <a:buAutoNum type="arabicPeriod"/>
            </a:pPr>
            <a:r>
              <a:rPr lang="de-DE" sz="2400" dirty="0">
                <a:solidFill>
                  <a:srgbClr val="522844"/>
                </a:solidFill>
                <a:latin typeface="Adobe Garamond Pro" panose="02020502060506020403" pitchFamily="18" charset="0"/>
                <a:cs typeface="Arial"/>
              </a:rPr>
              <a:t>der Unternehmer den Verbraucher über die Verfügbarkeit der Aktualisierung und über die Folgen eines Unterbleibens ihrer Installation </a:t>
            </a:r>
            <a:r>
              <a:rPr lang="de-DE" sz="2400" u="sng" dirty="0">
                <a:solidFill>
                  <a:srgbClr val="522844"/>
                </a:solidFill>
                <a:latin typeface="Adobe Garamond Pro" panose="02020502060506020403" pitchFamily="18" charset="0"/>
                <a:cs typeface="Arial"/>
              </a:rPr>
              <a:t>informiert hat</a:t>
            </a:r>
            <a:r>
              <a:rPr lang="de-DE" sz="2400" dirty="0">
                <a:solidFill>
                  <a:srgbClr val="522844"/>
                </a:solidFill>
                <a:latin typeface="Adobe Garamond Pro" panose="02020502060506020403" pitchFamily="18" charset="0"/>
                <a:cs typeface="Arial"/>
              </a:rPr>
              <a:t> und</a:t>
            </a:r>
          </a:p>
          <a:p>
            <a:pPr marL="457200" indent="-457200" algn="just">
              <a:buFont typeface="Arial"/>
              <a:buAutoNum type="arabicPeriod"/>
            </a:pPr>
            <a:r>
              <a:rPr lang="de-DE" sz="2400" dirty="0">
                <a:solidFill>
                  <a:srgbClr val="522844"/>
                </a:solidFill>
                <a:latin typeface="Adobe Garamond Pro" panose="02020502060506020403" pitchFamily="18" charset="0"/>
                <a:cs typeface="Arial"/>
              </a:rPr>
              <a:t>das Unterbleiben oder die nicht sachgemäße Durchführung der Installation durch den Verbraucher </a:t>
            </a:r>
            <a:r>
              <a:rPr lang="de-DE" sz="2400" u="sng" dirty="0">
                <a:solidFill>
                  <a:srgbClr val="522844"/>
                </a:solidFill>
                <a:latin typeface="Adobe Garamond Pro" panose="02020502060506020403" pitchFamily="18" charset="0"/>
                <a:cs typeface="Arial"/>
              </a:rPr>
              <a:t>nicht auf eine mangelhafte Installationsanleitung</a:t>
            </a:r>
            <a:r>
              <a:rPr lang="de-DE" sz="2400" dirty="0">
                <a:solidFill>
                  <a:srgbClr val="522844"/>
                </a:solidFill>
                <a:latin typeface="Adobe Garamond Pro" panose="02020502060506020403" pitchFamily="18" charset="0"/>
                <a:cs typeface="Arial"/>
              </a:rPr>
              <a:t> zurückzuführen ist.</a:t>
            </a:r>
          </a:p>
        </p:txBody>
      </p:sp>
    </p:spTree>
    <p:extLst>
      <p:ext uri="{BB962C8B-B14F-4D97-AF65-F5344CB8AC3E}">
        <p14:creationId xmlns:p14="http://schemas.microsoft.com/office/powerpoint/2010/main" val="1687650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29</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462194" y="2257295"/>
            <a:ext cx="8075612" cy="2836741"/>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Gewährleistungsbehelf</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unerwünschte Aktualisierung</a:t>
            </a:r>
          </a:p>
          <a:p>
            <a:pPr marL="0" indent="0" algn="just">
              <a:buNone/>
            </a:pPr>
            <a:endParaRPr lang="de-AT"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99160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3</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461169" y="2917317"/>
            <a:ext cx="8075612" cy="768482"/>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Software </a:t>
            </a:r>
            <a:r>
              <a:rPr lang="de-AT" sz="4400" dirty="0" err="1">
                <a:solidFill>
                  <a:srgbClr val="522844"/>
                </a:solidFill>
                <a:latin typeface="Adobe Garamond Pro" panose="02020502060506020403" pitchFamily="18" charset="0"/>
                <a:cs typeface="Arial"/>
              </a:rPr>
              <a:t>is</a:t>
            </a:r>
            <a:r>
              <a:rPr lang="de-AT" sz="4400" dirty="0">
                <a:solidFill>
                  <a:srgbClr val="522844"/>
                </a:solidFill>
                <a:latin typeface="Adobe Garamond Pro" panose="02020502060506020403" pitchFamily="18" charset="0"/>
                <a:cs typeface="Arial"/>
              </a:rPr>
              <a:t> </a:t>
            </a:r>
            <a:r>
              <a:rPr lang="de-AT" sz="4400" dirty="0" err="1">
                <a:solidFill>
                  <a:srgbClr val="522844"/>
                </a:solidFill>
                <a:latin typeface="Adobe Garamond Pro" panose="02020502060506020403" pitchFamily="18" charset="0"/>
                <a:cs typeface="Arial"/>
              </a:rPr>
              <a:t>everywhere</a:t>
            </a:r>
            <a:r>
              <a:rPr lang="de-AT" sz="2400" dirty="0">
                <a:solidFill>
                  <a:srgbClr val="522844"/>
                </a:solidFill>
                <a:latin typeface="Adobe Garamond Pro" panose="02020502060506020403" pitchFamily="18" charset="0"/>
                <a:cs typeface="Arial"/>
              </a:rPr>
              <a:t> </a:t>
            </a:r>
            <a:endParaRPr lang="de-AT" sz="4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3235828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geistwert_logo_vorlag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250" y="962969"/>
            <a:ext cx="2125500" cy="1164324"/>
          </a:xfrm>
          <a:prstGeom prst="rect">
            <a:avLst/>
          </a:prstGeom>
        </p:spPr>
      </p:pic>
      <p:cxnSp>
        <p:nvCxnSpPr>
          <p:cNvPr id="5" name="Gerade Verbindung 4"/>
          <p:cNvCxnSpPr/>
          <p:nvPr/>
        </p:nvCxnSpPr>
        <p:spPr>
          <a:xfrm>
            <a:off x="4117991" y="2801709"/>
            <a:ext cx="764019"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pic>
        <p:nvPicPr>
          <p:cNvPr id="6" name="Grafik 5" descr="C:\Users\RMC\Desktop\max visit.jpg">
            <a:extLst>
              <a:ext uri="{FF2B5EF4-FFF2-40B4-BE49-F238E27FC236}">
                <a16:creationId xmlns:a16="http://schemas.microsoft.com/office/drawing/2014/main" id="{C9E5E7A4-8A2F-4918-A11B-8DD0919970E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727763" y="3480046"/>
            <a:ext cx="1542423" cy="2395935"/>
          </a:xfrm>
          <a:prstGeom prst="rect">
            <a:avLst/>
          </a:prstGeom>
          <a:noFill/>
          <a:ln>
            <a:noFill/>
          </a:ln>
          <a:effectLst>
            <a:innerShdw blurRad="114300">
              <a:prstClr val="black"/>
            </a:innerShdw>
          </a:effectLst>
        </p:spPr>
      </p:pic>
    </p:spTree>
    <p:extLst>
      <p:ext uri="{BB962C8B-B14F-4D97-AF65-F5344CB8AC3E}">
        <p14:creationId xmlns:p14="http://schemas.microsoft.com/office/powerpoint/2010/main" val="282951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4</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462194" y="1478561"/>
            <a:ext cx="8075612" cy="4461801"/>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Software</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Computerprogramm</a:t>
            </a:r>
          </a:p>
          <a:p>
            <a:pPr marL="0" indent="0" algn="ctr">
              <a:buNone/>
            </a:pPr>
            <a:r>
              <a:rPr lang="de-AT" sz="4400" dirty="0" err="1">
                <a:solidFill>
                  <a:srgbClr val="522844"/>
                </a:solidFill>
                <a:latin typeface="Adobe Garamond Pro" panose="02020502060506020403" pitchFamily="18" charset="0"/>
                <a:cs typeface="Arial"/>
              </a:rPr>
              <a:t>vs</a:t>
            </a:r>
            <a:endParaRPr lang="de-AT" sz="4400" dirty="0">
              <a:solidFill>
                <a:srgbClr val="522844"/>
              </a:solidFill>
              <a:latin typeface="Adobe Garamond Pro" panose="02020502060506020403" pitchFamily="18" charset="0"/>
              <a:cs typeface="Arial"/>
            </a:endParaRPr>
          </a:p>
          <a:p>
            <a:pPr marL="0" indent="0" algn="ctr">
              <a:buNone/>
            </a:pPr>
            <a:r>
              <a:rPr lang="de-AT" sz="4400" dirty="0">
                <a:solidFill>
                  <a:srgbClr val="522844"/>
                </a:solidFill>
                <a:latin typeface="Adobe Garamond Pro" panose="02020502060506020403" pitchFamily="18" charset="0"/>
                <a:cs typeface="Arial"/>
              </a:rPr>
              <a:t>Patches, Updates &amp; Upgrades</a:t>
            </a:r>
          </a:p>
          <a:p>
            <a:pPr marL="0" indent="0" algn="just">
              <a:buNone/>
            </a:pPr>
            <a:endParaRPr lang="de-AT"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22967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5</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538535" y="2339355"/>
            <a:ext cx="8075612" cy="3870870"/>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Individual</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Standard </a:t>
            </a:r>
          </a:p>
          <a:p>
            <a:pPr algn="ctr">
              <a:buFontTx/>
              <a:buChar char="-"/>
            </a:pPr>
            <a:r>
              <a:rPr lang="de-AT" sz="2800" dirty="0" err="1">
                <a:solidFill>
                  <a:srgbClr val="522844"/>
                </a:solidFill>
                <a:latin typeface="Adobe Garamond Pro" panose="02020502060506020403" pitchFamily="18" charset="0"/>
                <a:cs typeface="Arial"/>
              </a:rPr>
              <a:t>insb</a:t>
            </a:r>
            <a:r>
              <a:rPr lang="de-AT" sz="2800" dirty="0">
                <a:solidFill>
                  <a:srgbClr val="522844"/>
                </a:solidFill>
                <a:latin typeface="Adobe Garamond Pro" panose="02020502060506020403" pitchFamily="18" charset="0"/>
                <a:cs typeface="Arial"/>
              </a:rPr>
              <a:t> „Schichtenmodell“</a:t>
            </a:r>
          </a:p>
          <a:p>
            <a:pPr algn="ctr">
              <a:buFontTx/>
              <a:buChar char="-"/>
            </a:pPr>
            <a:r>
              <a:rPr lang="de-AT" sz="2800" dirty="0">
                <a:solidFill>
                  <a:srgbClr val="522844"/>
                </a:solidFill>
                <a:latin typeface="Adobe Garamond Pro" panose="02020502060506020403" pitchFamily="18" charset="0"/>
                <a:cs typeface="Arial"/>
              </a:rPr>
              <a:t>Reseller</a:t>
            </a:r>
          </a:p>
          <a:p>
            <a:pPr marL="0" indent="0" algn="just">
              <a:buNone/>
            </a:pPr>
            <a:endParaRPr lang="de-AT"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378656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6</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538535" y="2339355"/>
            <a:ext cx="8075612" cy="2836741"/>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B2C</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B2B </a:t>
            </a:r>
            <a:r>
              <a:rPr lang="de-AT" sz="2800" dirty="0">
                <a:solidFill>
                  <a:srgbClr val="522844"/>
                </a:solidFill>
                <a:latin typeface="Adobe Garamond Pro" panose="02020502060506020403" pitchFamily="18" charset="0"/>
                <a:cs typeface="Arial"/>
              </a:rPr>
              <a:t>(§ 1 (3) </a:t>
            </a:r>
            <a:r>
              <a:rPr lang="de-AT" sz="2800" dirty="0" err="1">
                <a:solidFill>
                  <a:srgbClr val="522844"/>
                </a:solidFill>
                <a:latin typeface="Adobe Garamond Pro" panose="02020502060506020403" pitchFamily="18" charset="0"/>
                <a:cs typeface="Arial"/>
              </a:rPr>
              <a:t>VerbraucherGewLG</a:t>
            </a:r>
            <a:r>
              <a:rPr lang="de-AT" sz="2800" dirty="0">
                <a:solidFill>
                  <a:srgbClr val="522844"/>
                </a:solidFill>
                <a:latin typeface="Adobe Garamond Pro" panose="02020502060506020403" pitchFamily="18" charset="0"/>
                <a:cs typeface="Arial"/>
              </a:rPr>
              <a:t>)</a:t>
            </a:r>
            <a:r>
              <a:rPr lang="de-AT" sz="4400" dirty="0">
                <a:solidFill>
                  <a:srgbClr val="522844"/>
                </a:solidFill>
                <a:latin typeface="Adobe Garamond Pro" panose="02020502060506020403" pitchFamily="18" charset="0"/>
                <a:cs typeface="Arial"/>
              </a:rPr>
              <a:t>, C2C</a:t>
            </a:r>
          </a:p>
          <a:p>
            <a:pPr marL="0" indent="0" algn="just">
              <a:buNone/>
            </a:pPr>
            <a:endParaRPr lang="de-AT"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4039771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8997950" cy="6838950"/>
          </a:xfrm>
          <a:prstGeom prst="rect">
            <a:avLst/>
          </a:prstGeom>
          <a:solidFill>
            <a:srgbClr val="52284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Adobe Garamond Pro" panose="02020502060506020403" pitchFamily="18" charset="0"/>
            </a:endParaRPr>
          </a:p>
        </p:txBody>
      </p:sp>
      <p:sp>
        <p:nvSpPr>
          <p:cNvPr id="10" name="Titel 1"/>
          <p:cNvSpPr>
            <a:spLocks noGrp="1"/>
          </p:cNvSpPr>
          <p:nvPr>
            <p:ph type="title"/>
          </p:nvPr>
        </p:nvSpPr>
        <p:spPr>
          <a:xfrm>
            <a:off x="718975" y="2498069"/>
            <a:ext cx="7560000" cy="1842812"/>
          </a:xfrm>
        </p:spPr>
        <p:txBody>
          <a:bodyPr>
            <a:normAutofit/>
          </a:bodyPr>
          <a:lstStyle/>
          <a:p>
            <a:r>
              <a:rPr lang="de-DE" dirty="0">
                <a:solidFill>
                  <a:schemeClr val="bg1"/>
                </a:solidFill>
                <a:latin typeface="Adobe Garamond Pro" panose="02020502060506020403" pitchFamily="18" charset="0"/>
                <a:cs typeface="Arial"/>
              </a:rPr>
              <a:t>Legal Background</a:t>
            </a:r>
          </a:p>
        </p:txBody>
      </p:sp>
      <p:pic>
        <p:nvPicPr>
          <p:cNvPr id="11" name="Bild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3446"/>
            <a:ext cx="450000" cy="450000"/>
          </a:xfrm>
          <a:prstGeom prst="rect">
            <a:avLst/>
          </a:prstGeom>
        </p:spPr>
      </p:pic>
      <p:cxnSp>
        <p:nvCxnSpPr>
          <p:cNvPr id="12" name="Gerade Verbindung 11"/>
          <p:cNvCxnSpPr/>
          <p:nvPr/>
        </p:nvCxnSpPr>
        <p:spPr>
          <a:xfrm>
            <a:off x="4231311" y="1032903"/>
            <a:ext cx="537378"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497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8</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461169" y="1727105"/>
            <a:ext cx="8075612" cy="4461801"/>
          </a:xfrm>
        </p:spPr>
        <p:txBody>
          <a:bodyPr wrap="square">
            <a:spAutoFit/>
          </a:bodyPr>
          <a:lstStyle/>
          <a:p>
            <a:pPr marL="0" indent="0" algn="ctr">
              <a:buNone/>
            </a:pPr>
            <a:r>
              <a:rPr lang="de-AT" sz="4400" dirty="0">
                <a:solidFill>
                  <a:srgbClr val="522844"/>
                </a:solidFill>
                <a:latin typeface="Adobe Garamond Pro" panose="02020502060506020403" pitchFamily="18" charset="0"/>
                <a:cs typeface="Arial"/>
              </a:rPr>
              <a:t>„Janusköpfigkeit der Software“</a:t>
            </a:r>
          </a:p>
          <a:p>
            <a:pPr marL="0" indent="0" algn="ctr">
              <a:buNone/>
            </a:pPr>
            <a:endParaRPr lang="de-AT" sz="4400" dirty="0">
              <a:solidFill>
                <a:srgbClr val="522844"/>
              </a:solidFill>
              <a:latin typeface="Adobe Garamond Pro" panose="02020502060506020403" pitchFamily="18" charset="0"/>
              <a:cs typeface="Arial"/>
            </a:endParaRPr>
          </a:p>
          <a:p>
            <a:pPr marL="0" indent="0" algn="ctr">
              <a:buNone/>
            </a:pPr>
            <a:r>
              <a:rPr lang="de-AT" sz="4400" dirty="0">
                <a:solidFill>
                  <a:srgbClr val="522844"/>
                </a:solidFill>
                <a:latin typeface="Adobe Garamond Pro" panose="02020502060506020403" pitchFamily="18" charset="0"/>
                <a:cs typeface="Arial"/>
              </a:rPr>
              <a:t>Sachenrecht</a:t>
            </a:r>
          </a:p>
          <a:p>
            <a:pPr marL="0" indent="0" algn="ctr">
              <a:buNone/>
            </a:pPr>
            <a:r>
              <a:rPr lang="de-AT" sz="4400" dirty="0" err="1">
                <a:solidFill>
                  <a:srgbClr val="522844"/>
                </a:solidFill>
                <a:latin typeface="Adobe Garamond Pro" panose="02020502060506020403" pitchFamily="18" charset="0"/>
                <a:cs typeface="Arial"/>
              </a:rPr>
              <a:t>vs</a:t>
            </a:r>
            <a:r>
              <a:rPr lang="de-AT" sz="4400" dirty="0">
                <a:solidFill>
                  <a:srgbClr val="522844"/>
                </a:solidFill>
                <a:latin typeface="Adobe Garamond Pro" panose="02020502060506020403" pitchFamily="18" charset="0"/>
                <a:cs typeface="Arial"/>
              </a:rPr>
              <a:t> </a:t>
            </a:r>
          </a:p>
          <a:p>
            <a:pPr marL="0" indent="0" algn="ctr">
              <a:buNone/>
            </a:pPr>
            <a:r>
              <a:rPr lang="de-AT" sz="4400" dirty="0">
                <a:solidFill>
                  <a:srgbClr val="522844"/>
                </a:solidFill>
                <a:latin typeface="Adobe Garamond Pro" panose="02020502060506020403" pitchFamily="18" charset="0"/>
                <a:cs typeface="Arial"/>
              </a:rPr>
              <a:t>Urheberrecht</a:t>
            </a:r>
          </a:p>
          <a:p>
            <a:pPr marL="0" indent="0" algn="just">
              <a:buNone/>
            </a:pPr>
            <a:endParaRPr lang="de-AT"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229684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geistwert-logo-ohne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000" y="410430"/>
            <a:ext cx="450000" cy="456033"/>
          </a:xfrm>
          <a:prstGeom prst="rect">
            <a:avLst/>
          </a:prstGeom>
        </p:spPr>
      </p:pic>
      <p:cxnSp>
        <p:nvCxnSpPr>
          <p:cNvPr id="8" name="Gerade Verbindung 7"/>
          <p:cNvCxnSpPr/>
          <p:nvPr/>
        </p:nvCxnSpPr>
        <p:spPr>
          <a:xfrm>
            <a:off x="4231311" y="1032903"/>
            <a:ext cx="537378" cy="0"/>
          </a:xfrm>
          <a:prstGeom prst="line">
            <a:avLst/>
          </a:prstGeom>
          <a:ln w="3175" cmpd="sng">
            <a:solidFill>
              <a:srgbClr val="522844"/>
            </a:solidFill>
          </a:ln>
          <a:effectLst/>
        </p:spPr>
        <p:style>
          <a:lnRef idx="2">
            <a:schemeClr val="accent1"/>
          </a:lnRef>
          <a:fillRef idx="0">
            <a:schemeClr val="accent1"/>
          </a:fillRef>
          <a:effectRef idx="1">
            <a:schemeClr val="accent1"/>
          </a:effectRef>
          <a:fontRef idx="minor">
            <a:schemeClr val="tx1"/>
          </a:fontRef>
        </p:style>
      </p:cxnSp>
      <p:sp>
        <p:nvSpPr>
          <p:cNvPr id="13" name="Foliennummernplatzhalter 12"/>
          <p:cNvSpPr>
            <a:spLocks noGrp="1"/>
          </p:cNvSpPr>
          <p:nvPr>
            <p:ph type="sldNum" sz="quarter" idx="12"/>
          </p:nvPr>
        </p:nvSpPr>
        <p:spPr>
          <a:xfrm>
            <a:off x="720000" y="6338694"/>
            <a:ext cx="7560000" cy="364111"/>
          </a:xfrm>
        </p:spPr>
        <p:txBody>
          <a:bodyPr/>
          <a:lstStyle/>
          <a:p>
            <a:pPr algn="ctr"/>
            <a:fld id="{DFA7F866-68BF-D345-889B-B92E57A76644}" type="slidenum">
              <a:rPr lang="de-DE" smtClean="0">
                <a:solidFill>
                  <a:srgbClr val="B9A6B6"/>
                </a:solidFill>
                <a:latin typeface="Adobe Garamond Pro" panose="02020502060506020403" pitchFamily="18" charset="0"/>
              </a:rPr>
              <a:pPr algn="ctr"/>
              <a:t>9</a:t>
            </a:fld>
            <a:endParaRPr lang="de-DE" dirty="0">
              <a:solidFill>
                <a:srgbClr val="B9A6B6"/>
              </a:solidFill>
              <a:latin typeface="Adobe Garamond Pro" panose="02020502060506020403" pitchFamily="18" charset="0"/>
            </a:endParaRPr>
          </a:p>
        </p:txBody>
      </p:sp>
      <p:sp>
        <p:nvSpPr>
          <p:cNvPr id="6" name="Inhaltsplatzhalter 4"/>
          <p:cNvSpPr>
            <a:spLocks noGrp="1"/>
          </p:cNvSpPr>
          <p:nvPr>
            <p:ph idx="1"/>
          </p:nvPr>
        </p:nvSpPr>
        <p:spPr>
          <a:xfrm>
            <a:off x="809287" y="1403251"/>
            <a:ext cx="7381425" cy="3895492"/>
          </a:xfrm>
        </p:spPr>
        <p:txBody>
          <a:bodyPr wrap="square">
            <a:spAutoFit/>
          </a:bodyPr>
          <a:lstStyle/>
          <a:p>
            <a:pPr marL="0" indent="0" algn="ctr">
              <a:buNone/>
            </a:pPr>
            <a:r>
              <a:rPr lang="de-AT" sz="3600" dirty="0">
                <a:solidFill>
                  <a:srgbClr val="522844"/>
                </a:solidFill>
                <a:latin typeface="Adobe Garamond Pro" panose="02020502060506020403" pitchFamily="18" charset="0"/>
                <a:cs typeface="Arial"/>
              </a:rPr>
              <a:t>EuGH 06.10.21, C-13/20 – Top System</a:t>
            </a:r>
          </a:p>
          <a:p>
            <a:pPr marL="0" indent="0" algn="just">
              <a:buNone/>
            </a:pPr>
            <a:endParaRPr lang="de-AT" sz="2400" dirty="0">
              <a:solidFill>
                <a:srgbClr val="522844"/>
              </a:solidFill>
              <a:latin typeface="Adobe Garamond Pro" panose="02020502060506020403" pitchFamily="18" charset="0"/>
              <a:cs typeface="Arial"/>
            </a:endParaRPr>
          </a:p>
          <a:p>
            <a:pPr marL="0" indent="0" algn="just">
              <a:buNone/>
            </a:pPr>
            <a:r>
              <a:rPr lang="de-DE" sz="2400" dirty="0">
                <a:solidFill>
                  <a:srgbClr val="522844"/>
                </a:solidFill>
                <a:latin typeface="Adobe Garamond Pro" panose="02020502060506020403" pitchFamily="18" charset="0"/>
                <a:cs typeface="Arial"/>
              </a:rPr>
              <a:t>Art 5 Abs 1 SWRL: Der rechtmäßige Erwerber ist berechtigt, das Computerprogramm ganz oder teilweise zu dekompilieren, um Fehler zu berichtigen.</a:t>
            </a:r>
          </a:p>
          <a:p>
            <a:pPr marL="0" indent="0" algn="just">
              <a:buNone/>
            </a:pPr>
            <a:endParaRPr lang="de-DE" sz="2400" dirty="0">
              <a:solidFill>
                <a:srgbClr val="522844"/>
              </a:solidFill>
              <a:latin typeface="Adobe Garamond Pro" panose="02020502060506020403" pitchFamily="18" charset="0"/>
              <a:cs typeface="Arial"/>
            </a:endParaRPr>
          </a:p>
          <a:p>
            <a:pPr marL="0" indent="0" algn="just">
              <a:buNone/>
            </a:pPr>
            <a:r>
              <a:rPr lang="de-DE" sz="2400" dirty="0">
                <a:solidFill>
                  <a:srgbClr val="522844"/>
                </a:solidFill>
                <a:latin typeface="Adobe Garamond Pro" panose="02020502060506020403" pitchFamily="18" charset="0"/>
                <a:cs typeface="Arial"/>
              </a:rPr>
              <a:t>ABER: nur im erforderlichen Ausmaß und gegebenenfalls unter Einhaltung der mit dem Inhaber des Urheberrechts an diesem Programm vertraglich festgelegten Bedingungen.</a:t>
            </a:r>
            <a:endParaRPr lang="de-AT" sz="2400" dirty="0">
              <a:solidFill>
                <a:srgbClr val="522844"/>
              </a:solidFill>
              <a:latin typeface="Adobe Garamond Pro" panose="02020502060506020403" pitchFamily="18" charset="0"/>
              <a:cs typeface="Arial"/>
            </a:endParaRPr>
          </a:p>
        </p:txBody>
      </p:sp>
    </p:spTree>
    <p:extLst>
      <p:ext uri="{BB962C8B-B14F-4D97-AF65-F5344CB8AC3E}">
        <p14:creationId xmlns:p14="http://schemas.microsoft.com/office/powerpoint/2010/main" val="1363757010"/>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93F6D22214FB4999BB5B1EEE773AB8" ma:contentTypeVersion="11" ma:contentTypeDescription="Ein neues Dokument erstellen." ma:contentTypeScope="" ma:versionID="a1f2855b79a51f51562a82b6d5392bee">
  <xsd:schema xmlns:xsd="http://www.w3.org/2001/XMLSchema" xmlns:xs="http://www.w3.org/2001/XMLSchema" xmlns:p="http://schemas.microsoft.com/office/2006/metadata/properties" xmlns:ns2="f51d2912-376d-4c3e-ade0-092bd3ff854c" targetNamespace="http://schemas.microsoft.com/office/2006/metadata/properties" ma:root="true" ma:fieldsID="8881bfd18949659da0ba626cd6545fbe" ns2:_="">
    <xsd:import namespace="f51d2912-376d-4c3e-ade0-092bd3ff854c"/>
    <xsd:element name="properties">
      <xsd:complexType>
        <xsd:sequence>
          <xsd:element name="documentManagement">
            <xsd:complexType>
              <xsd:all>
                <xsd:element ref="ns2:SB" minOccurs="0"/>
                <xsd:element ref="ns2:AdvDocId" minOccurs="0"/>
                <xsd:element ref="ns2:AdvDocVersion" minOccurs="0"/>
                <xsd:element ref="ns2:ANr" minOccurs="0"/>
                <xsd:element ref="ns2:AKurz" minOccurs="0"/>
                <xsd:element ref="ns2:Klient1" minOccurs="0"/>
                <xsd:element ref="ns2:Klient1Kurz" minOccurs="0"/>
                <xsd:element ref="ns2:RA" minOccurs="0"/>
                <xsd:element ref="ns2:Causa" minOccurs="0"/>
                <xsd:element ref="ns2:Ablagedatum" minOccurs="0"/>
                <xsd:element ref="ns2:Te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1d2912-376d-4c3e-ade0-092bd3ff854c" elementFormDefault="qualified">
    <xsd:import namespace="http://schemas.microsoft.com/office/2006/documentManagement/types"/>
    <xsd:import namespace="http://schemas.microsoft.com/office/infopath/2007/PartnerControls"/>
    <xsd:element name="SB" ma:index="8" nillable="true" ma:displayName="SB" ma:description="SB des Dokuments" ma:internalName="SB">
      <xsd:simpleType>
        <xsd:restriction base="dms:Text">
          <xsd:maxLength value="3"/>
        </xsd:restriction>
      </xsd:simpleType>
    </xsd:element>
    <xsd:element name="AdvDocId" ma:index="9" nillable="true" ma:displayName="AdvDocId" ma:decimals="0" ma:description="Dokument ID" ma:internalName="AdvDocId">
      <xsd:simpleType>
        <xsd:restriction base="dms:Number"/>
      </xsd:simpleType>
    </xsd:element>
    <xsd:element name="AdvDocVersion" ma:index="10" nillable="true" ma:displayName="AdvDocVersion" ma:description="Dokument Version" ma:internalName="AdvDocVersion">
      <xsd:simpleType>
        <xsd:restriction base="dms:Text">
          <xsd:maxLength value="20"/>
        </xsd:restriction>
      </xsd:simpleType>
    </xsd:element>
    <xsd:element name="ANr" ma:index="11" nillable="true" ma:displayName="ANr" ma:indexed="true" ma:list="{FFA376A4-BEB5-45C7-88B0-2B947E417098}" ma:internalName="ANr" ma:showField="ANr">
      <xsd:simpleType>
        <xsd:restriction base="dms:Lookup"/>
      </xsd:simpleType>
    </xsd:element>
    <xsd:element name="AKurz" ma:index="12" nillable="true" ma:displayName="AKurz" ma:list="{FFA376A4-BEB5-45C7-88B0-2B947E417098}" ma:internalName="AKurz" ma:readOnly="true" ma:showField="AKurz" ma:web="a0902844-ae95-4797-9df6-a7acd5b7435e">
      <xsd:simpleType>
        <xsd:restriction base="dms:Lookup"/>
      </xsd:simpleType>
    </xsd:element>
    <xsd:element name="Klient1" ma:index="13" nillable="true" ma:displayName="Klient1" ma:list="{FFA376A4-BEB5-45C7-88B0-2B947E417098}" ma:internalName="Klient1" ma:readOnly="true" ma:showField="Klient1" ma:web="a0902844-ae95-4797-9df6-a7acd5b7435e">
      <xsd:simpleType>
        <xsd:restriction base="dms:Lookup"/>
      </xsd:simpleType>
    </xsd:element>
    <xsd:element name="Klient1Kurz" ma:index="14" nillable="true" ma:displayName="Klient1Kurz" ma:list="{FFA376A4-BEB5-45C7-88B0-2B947E417098}" ma:internalName="Klient1Kurz" ma:readOnly="true" ma:showField="Klient1Kurz" ma:web="a0902844-ae95-4797-9df6-a7acd5b7435e">
      <xsd:simpleType>
        <xsd:restriction base="dms:Lookup"/>
      </xsd:simpleType>
    </xsd:element>
    <xsd:element name="RA" ma:index="15" nillable="true" ma:displayName="RA" ma:list="{FFA376A4-BEB5-45C7-88B0-2B947E417098}" ma:internalName="RA" ma:readOnly="true" ma:showField="RA" ma:web="a0902844-ae95-4797-9df6-a7acd5b7435e">
      <xsd:simpleType>
        <xsd:restriction base="dms:Lookup"/>
      </xsd:simpleType>
    </xsd:element>
    <xsd:element name="Causa" ma:index="16" nillable="true" ma:displayName="Causa" ma:list="{FFA376A4-BEB5-45C7-88B0-2B947E417098}" ma:internalName="Causa" ma:readOnly="true" ma:showField="Causa" ma:web="a0902844-ae95-4797-9df6-a7acd5b7435e">
      <xsd:simpleType>
        <xsd:restriction base="dms:Lookup"/>
      </xsd:simpleType>
    </xsd:element>
    <xsd:element name="Ablagedatum" ma:index="17" nillable="true" ma:displayName="Ablagedatum" ma:list="{FFA376A4-BEB5-45C7-88B0-2B947E417098}" ma:internalName="Ablagedatum" ma:readOnly="true" ma:showField="Ablagedatum" ma:web="a0902844-ae95-4797-9df6-a7acd5b7435e">
      <xsd:simpleType>
        <xsd:restriction base="dms:Lookup"/>
      </xsd:simpleType>
    </xsd:element>
    <xsd:element name="Team" ma:index="18" nillable="true" ma:displayName="Team" ma:list="{FFA376A4-BEB5-45C7-88B0-2B947E417098}" ma:internalName="Team" ma:readOnly="true" ma:showField="Team" ma:web="a0902844-ae95-4797-9df6-a7acd5b7435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dvDocVersion xmlns="f51d2912-376d-4c3e-ade0-092bd3ff854c">0.3</AdvDocVersion>
    <AdvDocId xmlns="f51d2912-376d-4c3e-ade0-092bd3ff854c">260166</AdvDocId>
    <SB xmlns="f51d2912-376d-4c3e-ade0-092bd3ff854c" xsi:nil="true"/>
    <ANr xmlns="f51d2912-376d-4c3e-ade0-092bd3ff854c" xsi:nil="true"/>
  </documentManagement>
</p:properties>
</file>

<file path=customXml/itemProps1.xml><?xml version="1.0" encoding="utf-8"?>
<ds:datastoreItem xmlns:ds="http://schemas.openxmlformats.org/officeDocument/2006/customXml" ds:itemID="{0D82403C-F7FB-4DBD-99A3-2E99944A4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1d2912-376d-4c3e-ade0-092bd3ff85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9AA305-BBF1-4B8E-8375-691108CA8550}">
  <ds:schemaRefs>
    <ds:schemaRef ds:uri="f51d2912-376d-4c3e-ade0-092bd3ff854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827</Words>
  <Application>Microsoft Office PowerPoint</Application>
  <PresentationFormat>Benutzerdefiniert</PresentationFormat>
  <Paragraphs>134</Paragraphs>
  <Slides>30</Slides>
  <Notes>2</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30</vt:i4>
      </vt:variant>
    </vt:vector>
  </HeadingPairs>
  <TitlesOfParts>
    <vt:vector size="36" baseType="lpstr">
      <vt:lpstr>Adobe Garamond Pro</vt:lpstr>
      <vt:lpstr>Arial</vt:lpstr>
      <vt:lpstr>Calibri</vt:lpstr>
      <vt:lpstr>Wingdings</vt:lpstr>
      <vt:lpstr>Office-Design</vt:lpstr>
      <vt:lpstr>Benutzerdefiniertes Design</vt:lpstr>
      <vt:lpstr>PowerPoint-Präsentation</vt:lpstr>
      <vt:lpstr>Factual Background</vt:lpstr>
      <vt:lpstr>PowerPoint-Präsentation</vt:lpstr>
      <vt:lpstr>PowerPoint-Präsentation</vt:lpstr>
      <vt:lpstr>PowerPoint-Präsentation</vt:lpstr>
      <vt:lpstr>PowerPoint-Präsentation</vt:lpstr>
      <vt:lpstr>Legal Background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Software &amp;  (neues) Gewährleistungsrecht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urbane zeichen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 Stöckl</dc:creator>
  <cp:lastModifiedBy>GEISTWERT</cp:lastModifiedBy>
  <cp:revision>250</cp:revision>
  <cp:lastPrinted>2022-05-03T13:26:00Z</cp:lastPrinted>
  <dcterms:created xsi:type="dcterms:W3CDTF">2014-08-26T10:08:03Z</dcterms:created>
  <dcterms:modified xsi:type="dcterms:W3CDTF">2022-05-04T09:51:17Z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0x0101007493F6D22214FB4999BB5B1EEE773AB8</vt:lpwstr>
  </property>
</Properties>
</file>