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3"/>
  </p:notesMasterIdLst>
  <p:handoutMasterIdLst>
    <p:handoutMasterId r:id="rId54"/>
  </p:handoutMasterIdLst>
  <p:sldIdLst>
    <p:sldId id="605" r:id="rId5"/>
    <p:sldId id="1981" r:id="rId6"/>
    <p:sldId id="1757" r:id="rId7"/>
    <p:sldId id="854" r:id="rId8"/>
    <p:sldId id="1992" r:id="rId9"/>
    <p:sldId id="857" r:id="rId10"/>
    <p:sldId id="874" r:id="rId11"/>
    <p:sldId id="875" r:id="rId12"/>
    <p:sldId id="876" r:id="rId13"/>
    <p:sldId id="902" r:id="rId14"/>
    <p:sldId id="1993" r:id="rId15"/>
    <p:sldId id="1979" r:id="rId16"/>
    <p:sldId id="907" r:id="rId17"/>
    <p:sldId id="1741" r:id="rId18"/>
    <p:sldId id="1903" r:id="rId19"/>
    <p:sldId id="1996" r:id="rId20"/>
    <p:sldId id="1758" r:id="rId21"/>
    <p:sldId id="1976" r:id="rId22"/>
    <p:sldId id="1974" r:id="rId23"/>
    <p:sldId id="1988" r:id="rId24"/>
    <p:sldId id="1982" r:id="rId25"/>
    <p:sldId id="1991" r:id="rId26"/>
    <p:sldId id="1990" r:id="rId27"/>
    <p:sldId id="546" r:id="rId28"/>
    <p:sldId id="1861" r:id="rId29"/>
    <p:sldId id="1760" r:id="rId30"/>
    <p:sldId id="1978" r:id="rId31"/>
    <p:sldId id="1910" r:id="rId32"/>
    <p:sldId id="1911" r:id="rId33"/>
    <p:sldId id="1912" r:id="rId34"/>
    <p:sldId id="1907" r:id="rId35"/>
    <p:sldId id="1983" r:id="rId36"/>
    <p:sldId id="1977" r:id="rId37"/>
    <p:sldId id="1864" r:id="rId38"/>
    <p:sldId id="1984" r:id="rId39"/>
    <p:sldId id="1985" r:id="rId40"/>
    <p:sldId id="1986" r:id="rId41"/>
    <p:sldId id="1987" r:id="rId42"/>
    <p:sldId id="1989" r:id="rId43"/>
    <p:sldId id="1863" r:id="rId44"/>
    <p:sldId id="1866" r:id="rId45"/>
    <p:sldId id="1867" r:id="rId46"/>
    <p:sldId id="1905" r:id="rId47"/>
    <p:sldId id="1975" r:id="rId48"/>
    <p:sldId id="1904" r:id="rId49"/>
    <p:sldId id="1995" r:id="rId50"/>
    <p:sldId id="1973" r:id="rId51"/>
    <p:sldId id="1994" r:id="rId52"/>
  </p:sldIdLst>
  <p:sldSz cx="9144000" cy="5715000" type="screen16x10"/>
  <p:notesSz cx="6742113" cy="987266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2" pos="4059" userDrawn="1">
          <p15:clr>
            <a:srgbClr val="A4A3A4"/>
          </p15:clr>
        </p15:guide>
        <p15:guide id="15" orient="horz" pos="1709" userDrawn="1">
          <p15:clr>
            <a:srgbClr val="A4A3A4"/>
          </p15:clr>
        </p15:guide>
        <p15:guide id="16" pos="2262" userDrawn="1">
          <p15:clr>
            <a:srgbClr val="A4A3A4"/>
          </p15:clr>
        </p15:guide>
        <p15:guide id="18" pos="476" userDrawn="1">
          <p15:clr>
            <a:srgbClr val="A4A3A4"/>
          </p15:clr>
        </p15:guide>
        <p15:guide id="19" pos="17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565"/>
    <a:srgbClr val="76B72A"/>
    <a:srgbClr val="DB291E"/>
    <a:srgbClr val="1F63AC"/>
    <a:srgbClr val="000000"/>
    <a:srgbClr val="E62176"/>
    <a:srgbClr val="33B5E3"/>
    <a:srgbClr val="EE771B"/>
    <a:srgbClr val="FFB76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3943" autoAdjust="0"/>
  </p:normalViewPr>
  <p:slideViewPr>
    <p:cSldViewPr>
      <p:cViewPr varScale="1">
        <p:scale>
          <a:sx n="128" d="100"/>
          <a:sy n="128" d="100"/>
        </p:scale>
        <p:origin x="858" y="108"/>
      </p:cViewPr>
      <p:guideLst>
        <p:guide pos="4059"/>
        <p:guide orient="horz" pos="1709"/>
        <p:guide pos="2262"/>
        <p:guide pos="476"/>
        <p:guide pos="17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606"/>
    </p:cViewPr>
  </p:sorterViewPr>
  <p:notesViewPr>
    <p:cSldViewPr showGuides="1">
      <p:cViewPr varScale="1">
        <p:scale>
          <a:sx n="78" d="100"/>
          <a:sy n="78" d="100"/>
        </p:scale>
        <p:origin x="399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22164" cy="495459"/>
          </a:xfrm>
          <a:prstGeom prst="rect">
            <a:avLst/>
          </a:prstGeom>
        </p:spPr>
        <p:txBody>
          <a:bodyPr vert="horz" lIns="91073" tIns="45537" rIns="91073" bIns="45537" rtlCol="0"/>
          <a:lstStyle>
            <a:lvl1pPr algn="l">
              <a:defRPr sz="1200"/>
            </a:lvl1pPr>
          </a:lstStyle>
          <a:p>
            <a:endParaRPr lang="de-AT"/>
          </a:p>
        </p:txBody>
      </p:sp>
      <p:sp>
        <p:nvSpPr>
          <p:cNvPr id="3" name="Datumsplatzhalter 2"/>
          <p:cNvSpPr>
            <a:spLocks noGrp="1"/>
          </p:cNvSpPr>
          <p:nvPr>
            <p:ph type="dt" sz="quarter" idx="1"/>
          </p:nvPr>
        </p:nvSpPr>
        <p:spPr>
          <a:xfrm>
            <a:off x="3818360" y="1"/>
            <a:ext cx="2922163" cy="495459"/>
          </a:xfrm>
          <a:prstGeom prst="rect">
            <a:avLst/>
          </a:prstGeom>
        </p:spPr>
        <p:txBody>
          <a:bodyPr vert="horz" lIns="91073" tIns="45537" rIns="91073" bIns="45537" rtlCol="0"/>
          <a:lstStyle>
            <a:lvl1pPr algn="r">
              <a:defRPr sz="1200"/>
            </a:lvl1pPr>
          </a:lstStyle>
          <a:p>
            <a:fld id="{FAC36CC1-641E-4762-996D-71943BDEA2F4}" type="datetimeFigureOut">
              <a:rPr lang="de-AT" smtClean="0"/>
              <a:t>06.05.2022</a:t>
            </a:fld>
            <a:endParaRPr lang="de-AT"/>
          </a:p>
        </p:txBody>
      </p:sp>
      <p:sp>
        <p:nvSpPr>
          <p:cNvPr id="4" name="Fußzeilenplatzhalter 3"/>
          <p:cNvSpPr>
            <a:spLocks noGrp="1"/>
          </p:cNvSpPr>
          <p:nvPr>
            <p:ph type="ftr" sz="quarter" idx="2"/>
          </p:nvPr>
        </p:nvSpPr>
        <p:spPr>
          <a:xfrm>
            <a:off x="2" y="9377205"/>
            <a:ext cx="2922164" cy="495459"/>
          </a:xfrm>
          <a:prstGeom prst="rect">
            <a:avLst/>
          </a:prstGeom>
        </p:spPr>
        <p:txBody>
          <a:bodyPr vert="horz" lIns="91073" tIns="45537" rIns="91073" bIns="45537" rtlCol="0" anchor="b"/>
          <a:lstStyle>
            <a:lvl1pPr algn="l">
              <a:defRPr sz="1200"/>
            </a:lvl1pPr>
          </a:lstStyle>
          <a:p>
            <a:endParaRPr lang="de-AT"/>
          </a:p>
        </p:txBody>
      </p:sp>
      <p:sp>
        <p:nvSpPr>
          <p:cNvPr id="5" name="Foliennummernplatzhalter 4"/>
          <p:cNvSpPr>
            <a:spLocks noGrp="1"/>
          </p:cNvSpPr>
          <p:nvPr>
            <p:ph type="sldNum" sz="quarter" idx="3"/>
          </p:nvPr>
        </p:nvSpPr>
        <p:spPr>
          <a:xfrm>
            <a:off x="3818360" y="9377205"/>
            <a:ext cx="2922163" cy="495459"/>
          </a:xfrm>
          <a:prstGeom prst="rect">
            <a:avLst/>
          </a:prstGeom>
        </p:spPr>
        <p:txBody>
          <a:bodyPr vert="horz" lIns="91073" tIns="45537" rIns="91073" bIns="45537" rtlCol="0" anchor="b"/>
          <a:lstStyle>
            <a:lvl1pPr algn="r">
              <a:defRPr sz="1200"/>
            </a:lvl1pPr>
          </a:lstStyle>
          <a:p>
            <a:fld id="{1939FADA-7AA3-443B-BDA7-FDFF26E727EB}" type="slidenum">
              <a:rPr lang="de-AT" smtClean="0"/>
              <a:t>‹Nr.›</a:t>
            </a:fld>
            <a:endParaRPr lang="de-AT"/>
          </a:p>
        </p:txBody>
      </p:sp>
    </p:spTree>
    <p:extLst>
      <p:ext uri="{BB962C8B-B14F-4D97-AF65-F5344CB8AC3E}">
        <p14:creationId xmlns:p14="http://schemas.microsoft.com/office/powerpoint/2010/main" val="1597977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3"/>
            <a:ext cx="2922164" cy="493871"/>
          </a:xfrm>
          <a:prstGeom prst="rect">
            <a:avLst/>
          </a:prstGeom>
        </p:spPr>
        <p:txBody>
          <a:bodyPr vert="horz" lIns="91073" tIns="45537" rIns="91073" bIns="45537"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18360" y="3"/>
            <a:ext cx="2922163" cy="493871"/>
          </a:xfrm>
          <a:prstGeom prst="rect">
            <a:avLst/>
          </a:prstGeom>
        </p:spPr>
        <p:txBody>
          <a:bodyPr vert="horz" lIns="91073" tIns="45537" rIns="91073" bIns="45537" rtlCol="0"/>
          <a:lstStyle>
            <a:lvl1pPr algn="r" fontAlgn="auto">
              <a:spcBef>
                <a:spcPts val="0"/>
              </a:spcBef>
              <a:spcAft>
                <a:spcPts val="0"/>
              </a:spcAft>
              <a:defRPr sz="1200" smtClean="0">
                <a:latin typeface="+mn-lt"/>
              </a:defRPr>
            </a:lvl1pPr>
          </a:lstStyle>
          <a:p>
            <a:pPr>
              <a:defRPr/>
            </a:pPr>
            <a:fld id="{00669C81-39A9-46B5-B88D-83B59DE48708}" type="datetimeFigureOut">
              <a:rPr lang="de-DE"/>
              <a:pPr>
                <a:defRPr/>
              </a:pPr>
              <a:t>06.05.2022</a:t>
            </a:fld>
            <a:endParaRPr lang="de-DE"/>
          </a:p>
        </p:txBody>
      </p:sp>
      <p:sp>
        <p:nvSpPr>
          <p:cNvPr id="4" name="Folienbildplatzhalter 3"/>
          <p:cNvSpPr>
            <a:spLocks noGrp="1" noRot="1" noChangeAspect="1"/>
          </p:cNvSpPr>
          <p:nvPr>
            <p:ph type="sldImg" idx="2"/>
          </p:nvPr>
        </p:nvSpPr>
        <p:spPr>
          <a:xfrm>
            <a:off x="409575" y="741363"/>
            <a:ext cx="5922963" cy="3702050"/>
          </a:xfrm>
          <a:prstGeom prst="rect">
            <a:avLst/>
          </a:prstGeom>
          <a:noFill/>
          <a:ln w="12700">
            <a:solidFill>
              <a:prstClr val="black"/>
            </a:solidFill>
          </a:ln>
        </p:spPr>
        <p:txBody>
          <a:bodyPr vert="horz" lIns="91073" tIns="45537" rIns="91073" bIns="45537" rtlCol="0" anchor="ctr"/>
          <a:lstStyle/>
          <a:p>
            <a:pPr lvl="0"/>
            <a:endParaRPr lang="de-DE" noProof="0"/>
          </a:p>
        </p:txBody>
      </p:sp>
      <p:sp>
        <p:nvSpPr>
          <p:cNvPr id="5" name="Notizenplatzhalter 4"/>
          <p:cNvSpPr>
            <a:spLocks noGrp="1"/>
          </p:cNvSpPr>
          <p:nvPr>
            <p:ph type="body" sz="quarter" idx="3"/>
          </p:nvPr>
        </p:nvSpPr>
        <p:spPr>
          <a:xfrm>
            <a:off x="673736" y="4689397"/>
            <a:ext cx="5394644" cy="4443254"/>
          </a:xfrm>
          <a:prstGeom prst="rect">
            <a:avLst/>
          </a:prstGeom>
        </p:spPr>
        <p:txBody>
          <a:bodyPr vert="horz" lIns="91073" tIns="45537" rIns="91073" bIns="45537"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2" y="9377204"/>
            <a:ext cx="2922164" cy="493870"/>
          </a:xfrm>
          <a:prstGeom prst="rect">
            <a:avLst/>
          </a:prstGeom>
        </p:spPr>
        <p:txBody>
          <a:bodyPr vert="horz" lIns="91073" tIns="45537" rIns="91073" bIns="45537"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18360" y="9377204"/>
            <a:ext cx="2922163" cy="493870"/>
          </a:xfrm>
          <a:prstGeom prst="rect">
            <a:avLst/>
          </a:prstGeom>
        </p:spPr>
        <p:txBody>
          <a:bodyPr vert="horz" lIns="91073" tIns="45537" rIns="91073" bIns="45537" rtlCol="0" anchor="b"/>
          <a:lstStyle>
            <a:lvl1pPr algn="r" fontAlgn="auto">
              <a:spcBef>
                <a:spcPts val="0"/>
              </a:spcBef>
              <a:spcAft>
                <a:spcPts val="0"/>
              </a:spcAft>
              <a:defRPr sz="1200" smtClean="0">
                <a:latin typeface="+mn-lt"/>
              </a:defRPr>
            </a:lvl1pPr>
          </a:lstStyle>
          <a:p>
            <a:pPr>
              <a:defRPr/>
            </a:pPr>
            <a:fld id="{8F402D7C-46CB-46D2-B837-24130D61AC8D}" type="slidenum">
              <a:rPr lang="de-DE"/>
              <a:pPr>
                <a:defRPr/>
              </a:pPr>
              <a:t>‹Nr.›</a:t>
            </a:fld>
            <a:endParaRPr lang="de-DE"/>
          </a:p>
        </p:txBody>
      </p:sp>
    </p:spTree>
    <p:extLst>
      <p:ext uri="{BB962C8B-B14F-4D97-AF65-F5344CB8AC3E}">
        <p14:creationId xmlns:p14="http://schemas.microsoft.com/office/powerpoint/2010/main" val="18254452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8F402D7C-46CB-46D2-B837-24130D61AC8D}" type="slidenum">
              <a:rPr lang="de-DE" smtClean="0"/>
              <a:pPr>
                <a:defRPr/>
              </a:pPr>
              <a:t>1</a:t>
            </a:fld>
            <a:endParaRPr lang="de-DE" dirty="0"/>
          </a:p>
        </p:txBody>
      </p:sp>
    </p:spTree>
    <p:extLst>
      <p:ext uri="{BB962C8B-B14F-4D97-AF65-F5344CB8AC3E}">
        <p14:creationId xmlns:p14="http://schemas.microsoft.com/office/powerpoint/2010/main" val="229957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73063" y="739775"/>
            <a:ext cx="5922962" cy="3703638"/>
          </a:xfrm>
        </p:spPr>
      </p:sp>
      <p:sp>
        <p:nvSpPr>
          <p:cNvPr id="3" name="Notizenplatzhalter 2"/>
          <p:cNvSpPr>
            <a:spLocks noGrp="1"/>
          </p:cNvSpPr>
          <p:nvPr>
            <p:ph type="body" idx="1"/>
          </p:nvPr>
        </p:nvSpPr>
        <p:spPr/>
        <p:txBody>
          <a:bodyPr>
            <a:normAutofit fontScale="92500" lnSpcReduction="20000"/>
          </a:bodyPr>
          <a:lstStyle/>
          <a:p>
            <a:pPr>
              <a:defRPr/>
            </a:pPr>
            <a:r>
              <a:rPr lang="de-DE" dirty="0"/>
              <a:t>Frage nach Zweck und Mittel der Verarbeitung – „Warum wird die Verarbeitung durchgeführt?“ – „Wer hat diese veranlasst?“ </a:t>
            </a:r>
          </a:p>
          <a:p>
            <a:pPr>
              <a:defRPr/>
            </a:pPr>
            <a:r>
              <a:rPr lang="de-AT" dirty="0"/>
              <a:t>Verantwortlicher hat Einhaltung der DSGVO-Grundsätze nachzuweisen (Datenschutzverträge als Nachweis!)</a:t>
            </a:r>
            <a:endParaRPr lang="de-DE" dirty="0"/>
          </a:p>
          <a:p>
            <a:pPr algn="ctr"/>
            <a:endParaRPr lang="de-DE" altLang="de-DE" i="1" u="sng" dirty="0"/>
          </a:p>
          <a:p>
            <a:pPr algn="ctr"/>
            <a:endParaRPr lang="de-DE" altLang="de-DE" i="1" u="sng" dirty="0"/>
          </a:p>
          <a:p>
            <a:pPr algn="ctr"/>
            <a:r>
              <a:rPr lang="de-DE" altLang="de-DE" i="1" u="sng" dirty="0"/>
              <a:t>Artikel 24 </a:t>
            </a:r>
          </a:p>
          <a:p>
            <a:pPr algn="ctr"/>
            <a:r>
              <a:rPr lang="de-DE" altLang="de-DE" i="1" u="sng" dirty="0"/>
              <a:t>Verantwortung des für die Verarbeitung Verantwortlichen</a:t>
            </a:r>
          </a:p>
          <a:p>
            <a:pPr algn="just"/>
            <a:r>
              <a:rPr lang="de-DE" altLang="de-DE" i="1" dirty="0"/>
              <a:t> Der Verantwortliche setzt unter Berücksichtigung der Art, des Umfangs, der Umstände und der Zwecke der Verarbeitung sowie der unterschiedlichen Eintrittswahrscheinlichkeit und Schwere der Risiken für die Rechte und Freiheiten natürlicher Personen </a:t>
            </a:r>
            <a:r>
              <a:rPr lang="de-DE" altLang="de-DE" b="1" i="1" dirty="0"/>
              <a:t>geeignete technische und organisatorische Maßnahmen </a:t>
            </a:r>
            <a:r>
              <a:rPr lang="de-DE" altLang="de-DE" i="1" dirty="0"/>
              <a:t>um, um </a:t>
            </a:r>
            <a:r>
              <a:rPr lang="de-DE" altLang="de-DE" b="1" i="1" dirty="0"/>
              <a:t>sicherzustellen</a:t>
            </a:r>
            <a:r>
              <a:rPr lang="de-DE" altLang="de-DE" i="1" dirty="0"/>
              <a:t> und den </a:t>
            </a:r>
            <a:r>
              <a:rPr lang="de-DE" altLang="de-DE" b="1" i="1" dirty="0"/>
              <a:t>Nachweis</a:t>
            </a:r>
            <a:r>
              <a:rPr lang="de-DE" altLang="de-DE" i="1" dirty="0"/>
              <a:t> dafür erbringen zu können, dass die </a:t>
            </a:r>
            <a:r>
              <a:rPr lang="de-DE" altLang="de-DE" b="1" i="1" dirty="0"/>
              <a:t>Verarbeitung gemäß dieser Verordnung</a:t>
            </a:r>
            <a:r>
              <a:rPr lang="de-DE" altLang="de-DE" i="1" dirty="0"/>
              <a:t> erfolgt. Diese Maßnahmen werden erforderlichenfalls überprüft und aktualisiert.</a:t>
            </a:r>
          </a:p>
          <a:p>
            <a:pPr algn="just"/>
            <a:endParaRPr lang="de-DE" altLang="de-DE" i="1" dirty="0"/>
          </a:p>
          <a:p>
            <a:pPr algn="just"/>
            <a:r>
              <a:rPr lang="de-DE" altLang="de-DE" i="1" dirty="0"/>
              <a:t>2) Sofern dies in einem angemessenen Verhältnis zu den Verarbeitungstätigkeiten steht, müssen die Maßnahmen gemäß Absatz 1 die </a:t>
            </a:r>
            <a:r>
              <a:rPr lang="de-DE" altLang="de-DE" b="1" i="1" dirty="0"/>
              <a:t>Anwendung geeigneter Datenschutzvorkehrungen </a:t>
            </a:r>
            <a:r>
              <a:rPr lang="de-DE" altLang="de-DE" i="1" dirty="0"/>
              <a:t>durch den Verantwortlichen umfassen.</a:t>
            </a:r>
          </a:p>
          <a:p>
            <a:pPr algn="just"/>
            <a:endParaRPr lang="de-DE" altLang="de-DE" i="1" dirty="0"/>
          </a:p>
          <a:p>
            <a:pPr algn="just"/>
            <a:r>
              <a:rPr lang="de-DE" altLang="de-DE" i="1" dirty="0"/>
              <a:t>3) Die Einhaltung der genehmigten </a:t>
            </a:r>
            <a:r>
              <a:rPr lang="de-DE" altLang="de-DE" b="1" i="1" dirty="0"/>
              <a:t>Verhaltensregeln</a:t>
            </a:r>
            <a:r>
              <a:rPr lang="de-DE" altLang="de-DE" i="1" dirty="0"/>
              <a:t> gemäß Artikel 40 oder eines genehmigten </a:t>
            </a:r>
            <a:r>
              <a:rPr lang="de-DE" altLang="de-DE" b="1" i="1" dirty="0"/>
              <a:t>Zertifizierungsverfahrens</a:t>
            </a:r>
            <a:r>
              <a:rPr lang="de-DE" altLang="de-DE" i="1" dirty="0"/>
              <a:t> gemäß Artikel 42 kann als Gesichtspunkt herangezogen werden, um die Erfüllung der Pflichten des Verantwortlichen nachzuweisen. </a:t>
            </a:r>
          </a:p>
          <a:p>
            <a:pPr algn="just"/>
            <a:endParaRPr lang="de-DE" altLang="de-DE" dirty="0"/>
          </a:p>
          <a:p>
            <a:pPr algn="just"/>
            <a:r>
              <a:rPr lang="de-DE" altLang="de-DE" i="1" dirty="0"/>
              <a:t>Verordnung (EU) 2016/679, in: Amtsblatt der Europäischen Union L 119/1 vom 27.04.2016</a:t>
            </a:r>
          </a:p>
          <a:p>
            <a:pPr algn="just"/>
            <a:endParaRPr lang="de-DE" altLang="de-DE" i="1" dirty="0"/>
          </a:p>
          <a:p>
            <a:pPr algn="just" defTabSz="928448">
              <a:defRPr/>
            </a:pPr>
            <a:r>
              <a:rPr lang="de-DE" dirty="0"/>
              <a:t>Datenschutzfreundliche </a:t>
            </a:r>
            <a:r>
              <a:rPr lang="de-DE" b="1" dirty="0"/>
              <a:t>Voreinstellungen</a:t>
            </a:r>
            <a:r>
              <a:rPr lang="de-DE" dirty="0"/>
              <a:t> &amp; Zertifizierung! </a:t>
            </a:r>
          </a:p>
          <a:p>
            <a:pPr algn="just"/>
            <a:endParaRPr lang="de-DE" altLang="de-DE" i="1" dirty="0"/>
          </a:p>
          <a:p>
            <a:endParaRPr lang="de-DE"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13</a:t>
            </a:fld>
            <a:endParaRPr lang="de-DE"/>
          </a:p>
        </p:txBody>
      </p:sp>
    </p:spTree>
    <p:extLst>
      <p:ext uri="{BB962C8B-B14F-4D97-AF65-F5344CB8AC3E}">
        <p14:creationId xmlns:p14="http://schemas.microsoft.com/office/powerpoint/2010/main" val="3133296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73063" y="739775"/>
            <a:ext cx="5922962" cy="3703638"/>
          </a:xfrm>
        </p:spPr>
      </p:sp>
      <p:sp>
        <p:nvSpPr>
          <p:cNvPr id="3" name="Notizenplatzhalter 2"/>
          <p:cNvSpPr>
            <a:spLocks noGrp="1"/>
          </p:cNvSpPr>
          <p:nvPr>
            <p:ph type="body" idx="1"/>
          </p:nvPr>
        </p:nvSpPr>
        <p:spPr/>
        <p:txBody>
          <a:bodyPr>
            <a:normAutofit fontScale="92500" lnSpcReduction="20000"/>
          </a:bodyPr>
          <a:lstStyle/>
          <a:p>
            <a:pPr>
              <a:defRPr/>
            </a:pPr>
            <a:r>
              <a:rPr lang="de-DE" dirty="0"/>
              <a:t>Frage nach Zweck und Mittel der Verarbeitung – „Warum wird die Verarbeitung durchgeführt?“ – „Wer hat diese veranlasst?“ </a:t>
            </a:r>
          </a:p>
          <a:p>
            <a:pPr>
              <a:defRPr/>
            </a:pPr>
            <a:r>
              <a:rPr lang="de-AT" dirty="0"/>
              <a:t>Verantwortlicher hat Einhaltung der DSGVO-Grundsätze nachzuweisen (Datenschutzverträge als Nachweis!)</a:t>
            </a:r>
            <a:endParaRPr lang="de-DE" dirty="0"/>
          </a:p>
          <a:p>
            <a:pPr algn="ctr"/>
            <a:endParaRPr lang="de-DE" altLang="de-DE" i="1" u="sng" dirty="0"/>
          </a:p>
          <a:p>
            <a:pPr algn="ctr"/>
            <a:endParaRPr lang="de-DE" altLang="de-DE" i="1" u="sng" dirty="0"/>
          </a:p>
          <a:p>
            <a:pPr algn="ctr"/>
            <a:r>
              <a:rPr lang="de-DE" altLang="de-DE" i="1" u="sng" dirty="0"/>
              <a:t>Artikel 24 </a:t>
            </a:r>
          </a:p>
          <a:p>
            <a:pPr algn="ctr"/>
            <a:r>
              <a:rPr lang="de-DE" altLang="de-DE" i="1" u="sng" dirty="0"/>
              <a:t>Verantwortung des für die Verarbeitung Verantwortlichen</a:t>
            </a:r>
          </a:p>
          <a:p>
            <a:pPr algn="just"/>
            <a:r>
              <a:rPr lang="de-DE" altLang="de-DE" i="1" dirty="0"/>
              <a:t> Der Verantwortliche setzt unter Berücksichtigung der Art, des Umfangs, der Umstände und der Zwecke der Verarbeitung sowie der unterschiedlichen Eintrittswahrscheinlichkeit und Schwere der Risiken für die Rechte und Freiheiten natürlicher Personen </a:t>
            </a:r>
            <a:r>
              <a:rPr lang="de-DE" altLang="de-DE" b="1" i="1" dirty="0"/>
              <a:t>geeignete technische und organisatorische Maßnahmen </a:t>
            </a:r>
            <a:r>
              <a:rPr lang="de-DE" altLang="de-DE" i="1" dirty="0"/>
              <a:t>um, um </a:t>
            </a:r>
            <a:r>
              <a:rPr lang="de-DE" altLang="de-DE" b="1" i="1" dirty="0"/>
              <a:t>sicherzustellen</a:t>
            </a:r>
            <a:r>
              <a:rPr lang="de-DE" altLang="de-DE" i="1" dirty="0"/>
              <a:t> und den </a:t>
            </a:r>
            <a:r>
              <a:rPr lang="de-DE" altLang="de-DE" b="1" i="1" dirty="0"/>
              <a:t>Nachweis</a:t>
            </a:r>
            <a:r>
              <a:rPr lang="de-DE" altLang="de-DE" i="1" dirty="0"/>
              <a:t> dafür erbringen zu können, dass die </a:t>
            </a:r>
            <a:r>
              <a:rPr lang="de-DE" altLang="de-DE" b="1" i="1" dirty="0"/>
              <a:t>Verarbeitung gemäß dieser Verordnung</a:t>
            </a:r>
            <a:r>
              <a:rPr lang="de-DE" altLang="de-DE" i="1" dirty="0"/>
              <a:t> erfolgt. Diese Maßnahmen werden erforderlichenfalls überprüft und aktualisiert.</a:t>
            </a:r>
          </a:p>
          <a:p>
            <a:pPr algn="just"/>
            <a:endParaRPr lang="de-DE" altLang="de-DE" i="1" dirty="0"/>
          </a:p>
          <a:p>
            <a:pPr algn="just"/>
            <a:r>
              <a:rPr lang="de-DE" altLang="de-DE" i="1" dirty="0"/>
              <a:t>2) Sofern dies in einem angemessenen Verhältnis zu den Verarbeitungstätigkeiten steht, müssen die Maßnahmen gemäß Absatz 1 die </a:t>
            </a:r>
            <a:r>
              <a:rPr lang="de-DE" altLang="de-DE" b="1" i="1" dirty="0"/>
              <a:t>Anwendung geeigneter Datenschutzvorkehrungen </a:t>
            </a:r>
            <a:r>
              <a:rPr lang="de-DE" altLang="de-DE" i="1" dirty="0"/>
              <a:t>durch den Verantwortlichen umfassen.</a:t>
            </a:r>
          </a:p>
          <a:p>
            <a:pPr algn="just"/>
            <a:endParaRPr lang="de-DE" altLang="de-DE" i="1" dirty="0"/>
          </a:p>
          <a:p>
            <a:pPr algn="just"/>
            <a:r>
              <a:rPr lang="de-DE" altLang="de-DE" i="1" dirty="0"/>
              <a:t>3) Die Einhaltung der genehmigten </a:t>
            </a:r>
            <a:r>
              <a:rPr lang="de-DE" altLang="de-DE" b="1" i="1" dirty="0"/>
              <a:t>Verhaltensregeln</a:t>
            </a:r>
            <a:r>
              <a:rPr lang="de-DE" altLang="de-DE" i="1" dirty="0"/>
              <a:t> gemäß Artikel 40 oder eines genehmigten </a:t>
            </a:r>
            <a:r>
              <a:rPr lang="de-DE" altLang="de-DE" b="1" i="1" dirty="0"/>
              <a:t>Zertifizierungsverfahrens</a:t>
            </a:r>
            <a:r>
              <a:rPr lang="de-DE" altLang="de-DE" i="1" dirty="0"/>
              <a:t> gemäß Artikel 42 kann als Gesichtspunkt herangezogen werden, um die Erfüllung der Pflichten des Verantwortlichen nachzuweisen. </a:t>
            </a:r>
          </a:p>
          <a:p>
            <a:pPr algn="just"/>
            <a:endParaRPr lang="de-DE" altLang="de-DE" dirty="0"/>
          </a:p>
          <a:p>
            <a:pPr algn="just"/>
            <a:r>
              <a:rPr lang="de-DE" altLang="de-DE" i="1" dirty="0"/>
              <a:t>Verordnung (EU) 2016/679, in: Amtsblatt der Europäischen Union L 119/1 vom 27.04.2016</a:t>
            </a:r>
          </a:p>
          <a:p>
            <a:pPr algn="just"/>
            <a:endParaRPr lang="de-DE" altLang="de-DE" i="1" dirty="0"/>
          </a:p>
          <a:p>
            <a:pPr algn="just" defTabSz="928448">
              <a:defRPr/>
            </a:pPr>
            <a:r>
              <a:rPr lang="de-DE" dirty="0"/>
              <a:t>Datenschutzfreundliche </a:t>
            </a:r>
            <a:r>
              <a:rPr lang="de-DE" b="1" dirty="0"/>
              <a:t>Voreinstellungen</a:t>
            </a:r>
            <a:r>
              <a:rPr lang="de-DE" dirty="0"/>
              <a:t> &amp; Zertifizierung! </a:t>
            </a:r>
          </a:p>
          <a:p>
            <a:pPr algn="just"/>
            <a:endParaRPr lang="de-DE" altLang="de-DE" i="1" dirty="0"/>
          </a:p>
          <a:p>
            <a:endParaRPr lang="de-DE"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14</a:t>
            </a:fld>
            <a:endParaRPr lang="de-DE"/>
          </a:p>
        </p:txBody>
      </p:sp>
    </p:spTree>
    <p:extLst>
      <p:ext uri="{BB962C8B-B14F-4D97-AF65-F5344CB8AC3E}">
        <p14:creationId xmlns:p14="http://schemas.microsoft.com/office/powerpoint/2010/main" val="2218577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15</a:t>
            </a:fld>
            <a:endParaRPr lang="de-DE"/>
          </a:p>
        </p:txBody>
      </p:sp>
    </p:spTree>
    <p:extLst>
      <p:ext uri="{BB962C8B-B14F-4D97-AF65-F5344CB8AC3E}">
        <p14:creationId xmlns:p14="http://schemas.microsoft.com/office/powerpoint/2010/main" val="3645872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3902">
              <a:defRPr/>
            </a:pPr>
            <a:r>
              <a:rPr lang="de-AT" dirty="0"/>
              <a:t>Vorlagefrage: [Facebook] Sind Facebook und/oder die Wirtschaftsakademie für die Fanpage als Verantwortliche zu sehen? </a:t>
            </a:r>
          </a:p>
          <a:p>
            <a:pPr defTabSz="953902">
              <a:defRPr/>
            </a:pPr>
            <a:endParaRPr lang="de-AT" dirty="0"/>
          </a:p>
          <a:p>
            <a:pPr defTabSz="953902">
              <a:defRPr/>
            </a:pPr>
            <a:r>
              <a:rPr lang="de-AT" dirty="0"/>
              <a:t>Vorlagefrage: [Zeugen Jehovas] Religionsgemeinschaft und deren Mitglieder als gemeinsam Verantwortliche </a:t>
            </a:r>
            <a:r>
              <a:rPr lang="de-AT" dirty="0" err="1"/>
              <a:t>gem</a:t>
            </a:r>
            <a:r>
              <a:rPr lang="de-AT" dirty="0"/>
              <a:t> DSGVO? </a:t>
            </a:r>
          </a:p>
          <a:p>
            <a:pPr defTabSz="953902">
              <a:defRPr/>
            </a:pPr>
            <a:endParaRPr lang="de-AT" dirty="0"/>
          </a:p>
          <a:p>
            <a:pPr defTabSz="953902">
              <a:defRPr/>
            </a:pPr>
            <a:r>
              <a:rPr lang="de-AT" dirty="0"/>
              <a:t>UBER: Aufgrund Entwicklung der App, Abwicklung der Folgen der Datenschutzverletzung und </a:t>
            </a:r>
            <a:r>
              <a:rPr lang="de-AT" dirty="0" err="1"/>
              <a:t>öff</a:t>
            </a:r>
            <a:r>
              <a:rPr lang="de-AT" dirty="0"/>
              <a:t>. Bekanntgabe durch UBER Tech. INC., nimmt Unternehmen bestimmende Rolle ein</a:t>
            </a:r>
          </a:p>
          <a:p>
            <a:pPr defTabSz="953902">
              <a:defRPr/>
            </a:pPr>
            <a:endParaRPr lang="de-AT" dirty="0"/>
          </a:p>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16</a:t>
            </a:fld>
            <a:endParaRPr lang="de-DE"/>
          </a:p>
        </p:txBody>
      </p:sp>
    </p:spTree>
    <p:extLst>
      <p:ext uri="{BB962C8B-B14F-4D97-AF65-F5344CB8AC3E}">
        <p14:creationId xmlns:p14="http://schemas.microsoft.com/office/powerpoint/2010/main" val="79931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defTabSz="956742">
              <a:defRPr/>
            </a:pPr>
            <a:fld id="{3759B8C9-557D-47A1-AA7A-3173B63C6315}" type="slidenum">
              <a:rPr lang="de-DE">
                <a:solidFill>
                  <a:prstClr val="black"/>
                </a:solidFill>
              </a:rPr>
              <a:pPr defTabSz="956742">
                <a:defRPr/>
              </a:pPr>
              <a:t>18</a:t>
            </a:fld>
            <a:endParaRPr lang="de-DE" dirty="0">
              <a:solidFill>
                <a:prstClr val="black"/>
              </a:solidFill>
            </a:endParaRPr>
          </a:p>
        </p:txBody>
      </p:sp>
      <p:sp>
        <p:nvSpPr>
          <p:cNvPr id="154627" name="Rectangle 2"/>
          <p:cNvSpPr>
            <a:spLocks noGrp="1" noRot="1" noChangeAspect="1" noChangeArrowheads="1" noTextEdit="1"/>
          </p:cNvSpPr>
          <p:nvPr>
            <p:ph type="sldImg"/>
          </p:nvPr>
        </p:nvSpPr>
        <p:spPr>
          <a:xfrm>
            <a:off x="820738" y="715963"/>
            <a:ext cx="5738812" cy="3586162"/>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de-DE" dirty="0">
              <a:latin typeface="Agenda-Light" pitchFamily="18" charset="0"/>
            </a:endParaRPr>
          </a:p>
        </p:txBody>
      </p:sp>
    </p:spTree>
    <p:extLst>
      <p:ext uri="{BB962C8B-B14F-4D97-AF65-F5344CB8AC3E}">
        <p14:creationId xmlns:p14="http://schemas.microsoft.com/office/powerpoint/2010/main" val="77817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8F402D7C-46CB-46D2-B837-24130D61AC8D}" type="slidenum">
              <a:rPr lang="de-DE" smtClean="0"/>
              <a:pPr>
                <a:defRPr/>
              </a:pPr>
              <a:t>19</a:t>
            </a:fld>
            <a:endParaRPr lang="de-DE"/>
          </a:p>
        </p:txBody>
      </p:sp>
    </p:spTree>
    <p:extLst>
      <p:ext uri="{BB962C8B-B14F-4D97-AF65-F5344CB8AC3E}">
        <p14:creationId xmlns:p14="http://schemas.microsoft.com/office/powerpoint/2010/main" val="3546018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8F402D7C-46CB-46D2-B837-24130D61AC8D}" type="slidenum">
              <a:rPr lang="de-DE" smtClean="0"/>
              <a:pPr>
                <a:defRPr/>
              </a:pPr>
              <a:t>20</a:t>
            </a:fld>
            <a:endParaRPr lang="de-DE"/>
          </a:p>
        </p:txBody>
      </p:sp>
    </p:spTree>
    <p:extLst>
      <p:ext uri="{BB962C8B-B14F-4D97-AF65-F5344CB8AC3E}">
        <p14:creationId xmlns:p14="http://schemas.microsoft.com/office/powerpoint/2010/main" val="23677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8F402D7C-46CB-46D2-B837-24130D61AC8D}" type="slidenum">
              <a:rPr lang="de-DE" smtClean="0"/>
              <a:pPr>
                <a:defRPr/>
              </a:pPr>
              <a:t>21</a:t>
            </a:fld>
            <a:endParaRPr lang="de-DE"/>
          </a:p>
        </p:txBody>
      </p:sp>
    </p:spTree>
    <p:extLst>
      <p:ext uri="{BB962C8B-B14F-4D97-AF65-F5344CB8AC3E}">
        <p14:creationId xmlns:p14="http://schemas.microsoft.com/office/powerpoint/2010/main" val="240490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defTabSz="956742">
              <a:defRPr/>
            </a:pPr>
            <a:fld id="{3759B8C9-557D-47A1-AA7A-3173B63C6315}" type="slidenum">
              <a:rPr lang="de-DE">
                <a:solidFill>
                  <a:prstClr val="black"/>
                </a:solidFill>
              </a:rPr>
              <a:pPr defTabSz="956742">
                <a:defRPr/>
              </a:pPr>
              <a:t>22</a:t>
            </a:fld>
            <a:endParaRPr lang="de-DE" dirty="0">
              <a:solidFill>
                <a:prstClr val="black"/>
              </a:solidFill>
            </a:endParaRPr>
          </a:p>
        </p:txBody>
      </p:sp>
      <p:sp>
        <p:nvSpPr>
          <p:cNvPr id="154627" name="Rectangle 2"/>
          <p:cNvSpPr>
            <a:spLocks noGrp="1" noRot="1" noChangeAspect="1" noChangeArrowheads="1" noTextEdit="1"/>
          </p:cNvSpPr>
          <p:nvPr>
            <p:ph type="sldImg"/>
          </p:nvPr>
        </p:nvSpPr>
        <p:spPr>
          <a:xfrm>
            <a:off x="820738" y="715963"/>
            <a:ext cx="5738812" cy="3586162"/>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de-DE" dirty="0">
              <a:latin typeface="Agenda-Light" pitchFamily="18" charset="0"/>
            </a:endParaRPr>
          </a:p>
        </p:txBody>
      </p:sp>
    </p:spTree>
    <p:extLst>
      <p:ext uri="{BB962C8B-B14F-4D97-AF65-F5344CB8AC3E}">
        <p14:creationId xmlns:p14="http://schemas.microsoft.com/office/powerpoint/2010/main" val="136839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8F402D7C-46CB-46D2-B837-24130D61AC8D}" type="slidenum">
              <a:rPr lang="de-DE" smtClean="0"/>
              <a:pPr>
                <a:defRPr/>
              </a:pPr>
              <a:t>23</a:t>
            </a:fld>
            <a:endParaRPr lang="de-DE"/>
          </a:p>
        </p:txBody>
      </p:sp>
    </p:spTree>
    <p:extLst>
      <p:ext uri="{BB962C8B-B14F-4D97-AF65-F5344CB8AC3E}">
        <p14:creationId xmlns:p14="http://schemas.microsoft.com/office/powerpoint/2010/main" val="344407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bwMode="auto">
          <a:xfrm>
            <a:off x="334963" y="739775"/>
            <a:ext cx="5926137"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dirty="0"/>
          </a:p>
          <a:p>
            <a:pPr eaLnBrk="1" hangingPunct="1"/>
            <a:r>
              <a:rPr lang="de-DE" altLang="de-DE" dirty="0"/>
              <a:t>http://europa.eu/rapid/press-release_IP-16-216_de.htm</a:t>
            </a:r>
          </a:p>
        </p:txBody>
      </p:sp>
      <p:sp>
        <p:nvSpPr>
          <p:cNvPr id="96260" name="Foliennummernplatzhalter 3"/>
          <p:cNvSpPr txBox="1">
            <a:spLocks noGrp="1"/>
          </p:cNvSpPr>
          <p:nvPr/>
        </p:nvSpPr>
        <p:spPr bwMode="auto">
          <a:xfrm>
            <a:off x="3726767" y="9362912"/>
            <a:ext cx="2851433" cy="4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42" tIns="46322" rIns="92642" bIns="46322"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09CC41A-0144-4376-8421-9B8FFF51CA3D}" type="slidenum">
              <a:rPr lang="de-DE" altLang="de-DE" sz="1400">
                <a:latin typeface="Calibri" panose="020F0502020204030204" pitchFamily="34" charset="0"/>
              </a:rPr>
              <a:pPr algn="r" eaLnBrk="1" hangingPunct="1"/>
              <a:t>2</a:t>
            </a:fld>
            <a:endParaRPr lang="de-DE" altLang="de-DE" sz="1400">
              <a:latin typeface="Calibri" panose="020F0502020204030204" pitchFamily="34" charset="0"/>
            </a:endParaRPr>
          </a:p>
        </p:txBody>
      </p:sp>
    </p:spTree>
    <p:extLst>
      <p:ext uri="{BB962C8B-B14F-4D97-AF65-F5344CB8AC3E}">
        <p14:creationId xmlns:p14="http://schemas.microsoft.com/office/powerpoint/2010/main" val="1664926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defTabSz="956742">
              <a:defRPr/>
            </a:pPr>
            <a:fld id="{3759B8C9-557D-47A1-AA7A-3173B63C6315}" type="slidenum">
              <a:rPr lang="de-DE">
                <a:solidFill>
                  <a:prstClr val="black"/>
                </a:solidFill>
              </a:rPr>
              <a:pPr defTabSz="956742">
                <a:defRPr/>
              </a:pPr>
              <a:t>24</a:t>
            </a:fld>
            <a:endParaRPr lang="de-DE" dirty="0">
              <a:solidFill>
                <a:prstClr val="black"/>
              </a:solidFill>
            </a:endParaRPr>
          </a:p>
        </p:txBody>
      </p:sp>
      <p:sp>
        <p:nvSpPr>
          <p:cNvPr id="154627" name="Rectangle 2"/>
          <p:cNvSpPr>
            <a:spLocks noGrp="1" noRot="1" noChangeAspect="1" noChangeArrowheads="1" noTextEdit="1"/>
          </p:cNvSpPr>
          <p:nvPr>
            <p:ph type="sldImg"/>
          </p:nvPr>
        </p:nvSpPr>
        <p:spPr>
          <a:xfrm>
            <a:off x="820738" y="715963"/>
            <a:ext cx="5738812" cy="3586162"/>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de-DE" dirty="0">
              <a:latin typeface="Agenda-Light" pitchFamily="18" charset="0"/>
            </a:endParaRPr>
          </a:p>
        </p:txBody>
      </p:sp>
    </p:spTree>
    <p:extLst>
      <p:ext uri="{BB962C8B-B14F-4D97-AF65-F5344CB8AC3E}">
        <p14:creationId xmlns:p14="http://schemas.microsoft.com/office/powerpoint/2010/main" val="584060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3902">
              <a:defRPr/>
            </a:pPr>
            <a:r>
              <a:rPr lang="de-AT" dirty="0"/>
              <a:t>Vorlagefrage: [Facebook] Sind Facebook und/oder die Wirtschaftsakademie für die Fanpage als Verantwortliche zu sehen? </a:t>
            </a:r>
          </a:p>
          <a:p>
            <a:pPr defTabSz="953902">
              <a:defRPr/>
            </a:pPr>
            <a:endParaRPr lang="de-AT" dirty="0"/>
          </a:p>
          <a:p>
            <a:pPr defTabSz="953902">
              <a:defRPr/>
            </a:pPr>
            <a:r>
              <a:rPr lang="de-AT" dirty="0"/>
              <a:t>Vorlagefrage: [Zeugen Jehovas] Religionsgemeinschaft und deren Mitglieder als gemeinsam Verantwortliche </a:t>
            </a:r>
            <a:r>
              <a:rPr lang="de-AT" dirty="0" err="1"/>
              <a:t>gem</a:t>
            </a:r>
            <a:r>
              <a:rPr lang="de-AT" dirty="0"/>
              <a:t> DSGVO? </a:t>
            </a:r>
          </a:p>
          <a:p>
            <a:pPr defTabSz="953902">
              <a:defRPr/>
            </a:pPr>
            <a:endParaRPr lang="de-AT" dirty="0"/>
          </a:p>
          <a:p>
            <a:pPr defTabSz="953902">
              <a:defRPr/>
            </a:pPr>
            <a:r>
              <a:rPr lang="de-AT" dirty="0"/>
              <a:t>UBER: Aufgrund Entwicklung der App, Abwicklung der Folgen der Datenschutzverletzung und </a:t>
            </a:r>
            <a:r>
              <a:rPr lang="de-AT" dirty="0" err="1"/>
              <a:t>öff</a:t>
            </a:r>
            <a:r>
              <a:rPr lang="de-AT" dirty="0"/>
              <a:t>. Bekanntgabe durch UBER Tech. INC., nimmt Unternehmen bestimmende Rolle ein</a:t>
            </a:r>
          </a:p>
          <a:p>
            <a:pPr defTabSz="953902">
              <a:defRPr/>
            </a:pPr>
            <a:endParaRPr lang="de-AT" dirty="0"/>
          </a:p>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25</a:t>
            </a:fld>
            <a:endParaRPr lang="de-DE"/>
          </a:p>
        </p:txBody>
      </p:sp>
    </p:spTree>
    <p:extLst>
      <p:ext uri="{BB962C8B-B14F-4D97-AF65-F5344CB8AC3E}">
        <p14:creationId xmlns:p14="http://schemas.microsoft.com/office/powerpoint/2010/main" val="2137359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defTabSz="956742">
              <a:defRPr/>
            </a:pPr>
            <a:fld id="{3759B8C9-557D-47A1-AA7A-3173B63C6315}" type="slidenum">
              <a:rPr lang="de-DE">
                <a:solidFill>
                  <a:prstClr val="black"/>
                </a:solidFill>
              </a:rPr>
              <a:pPr defTabSz="956742">
                <a:defRPr/>
              </a:pPr>
              <a:t>27</a:t>
            </a:fld>
            <a:endParaRPr lang="de-DE" dirty="0">
              <a:solidFill>
                <a:prstClr val="black"/>
              </a:solidFill>
            </a:endParaRPr>
          </a:p>
        </p:txBody>
      </p:sp>
      <p:sp>
        <p:nvSpPr>
          <p:cNvPr id="154627" name="Rectangle 2"/>
          <p:cNvSpPr>
            <a:spLocks noGrp="1" noRot="1" noChangeAspect="1" noChangeArrowheads="1" noTextEdit="1"/>
          </p:cNvSpPr>
          <p:nvPr>
            <p:ph type="sldImg"/>
          </p:nvPr>
        </p:nvSpPr>
        <p:spPr>
          <a:xfrm>
            <a:off x="820738" y="715963"/>
            <a:ext cx="5738812" cy="3586162"/>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de-DE" dirty="0">
              <a:latin typeface="Agenda-Light" pitchFamily="18" charset="0"/>
            </a:endParaRPr>
          </a:p>
        </p:txBody>
      </p:sp>
    </p:spTree>
    <p:extLst>
      <p:ext uri="{BB962C8B-B14F-4D97-AF65-F5344CB8AC3E}">
        <p14:creationId xmlns:p14="http://schemas.microsoft.com/office/powerpoint/2010/main" val="3560352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b="1" dirty="0"/>
              <a:t>Vertrag</a:t>
            </a:r>
            <a:r>
              <a:rPr lang="de-DE" sz="1600" dirty="0"/>
              <a:t> in schriftlicher/elektronischer Form als Rechtsgrundlage der Verarbeitung des AV</a:t>
            </a:r>
          </a:p>
          <a:p>
            <a:r>
              <a:rPr lang="de-DE" sz="1600" dirty="0"/>
              <a:t>Muss folgende </a:t>
            </a:r>
            <a:r>
              <a:rPr lang="de-DE" sz="1600" b="1" dirty="0"/>
              <a:t>Regelungen</a:t>
            </a:r>
            <a:r>
              <a:rPr lang="de-DE" sz="1600" dirty="0"/>
              <a:t> enthalten:</a:t>
            </a:r>
          </a:p>
          <a:p>
            <a:pPr lvl="1"/>
            <a:r>
              <a:rPr lang="de-DE" sz="1200" dirty="0"/>
              <a:t>Festlegung von Gegenstand, Dauer, Art und der Zweck der Verarbeitung, Rechte und Pflichten des Verantwortlichen, sowie die Art der personenbezogenen Daten und Kategorien der betroffenen Personen</a:t>
            </a:r>
          </a:p>
          <a:p>
            <a:pPr lvl="1"/>
            <a:r>
              <a:rPr lang="de-DE" sz="1200" dirty="0"/>
              <a:t>Verarbeitung folgt nur aufgrund </a:t>
            </a:r>
            <a:r>
              <a:rPr lang="de-DE" sz="1200" b="1" dirty="0"/>
              <a:t>dokumentierter Weisung </a:t>
            </a:r>
            <a:r>
              <a:rPr lang="de-DE" sz="1200" dirty="0"/>
              <a:t>oder rechtlicher Verpflichtung durch Mitgliedsstaat (Mitteilung an Verantwortlichen)</a:t>
            </a:r>
          </a:p>
          <a:p>
            <a:pPr lvl="1"/>
            <a:r>
              <a:rPr lang="de-DE" sz="1200" dirty="0"/>
              <a:t>Vertraulichkeit und </a:t>
            </a:r>
            <a:r>
              <a:rPr lang="de-DE" sz="1200" b="1" dirty="0"/>
              <a:t>Verschwiegenheitspflicht</a:t>
            </a:r>
          </a:p>
          <a:p>
            <a:pPr lvl="1"/>
            <a:r>
              <a:rPr lang="de-DE" sz="1200" dirty="0"/>
              <a:t>Wahrung der </a:t>
            </a:r>
            <a:r>
              <a:rPr lang="de-DE" sz="1200" b="1" dirty="0"/>
              <a:t>Sicherheit der Verarbeitung </a:t>
            </a:r>
            <a:r>
              <a:rPr lang="de-DE" sz="1200" dirty="0"/>
              <a:t>(Art 32)</a:t>
            </a:r>
          </a:p>
          <a:p>
            <a:pPr lvl="1"/>
            <a:r>
              <a:rPr lang="de-DE" sz="1200" dirty="0"/>
              <a:t>Bedingungen für </a:t>
            </a:r>
            <a:r>
              <a:rPr lang="de-DE" sz="1200" b="1" dirty="0"/>
              <a:t>weitere AV </a:t>
            </a:r>
            <a:r>
              <a:rPr lang="de-DE" sz="1200" dirty="0"/>
              <a:t>(</a:t>
            </a:r>
            <a:r>
              <a:rPr lang="de-DE" sz="1200" dirty="0" err="1"/>
              <a:t>Abs</a:t>
            </a:r>
            <a:r>
              <a:rPr lang="de-DE" sz="1200" dirty="0"/>
              <a:t> 2 und 4)</a:t>
            </a:r>
          </a:p>
          <a:p>
            <a:pPr lvl="1"/>
            <a:r>
              <a:rPr lang="de-DE" sz="1200" dirty="0"/>
              <a:t>Unterstützung des Verantwortlichen bei Anträgen (Informations-, Auskunfts-, Löschungs-, Berechtigungspflicht etc.) und Einhaltung seiner Pflichten (Art 32 – 36)</a:t>
            </a:r>
          </a:p>
          <a:p>
            <a:pPr lvl="1"/>
            <a:r>
              <a:rPr lang="de-DE" sz="1200" dirty="0"/>
              <a:t>Löschung/Übergabe der Daten nach Vollendung der Verarbeitung (Ausnahme: Regelung der Mitgliedsstaaten)</a:t>
            </a:r>
          </a:p>
          <a:p>
            <a:pPr lvl="1"/>
            <a:r>
              <a:rPr lang="de-DE" sz="1200" dirty="0"/>
              <a:t>Nachweis über Einhaltung der Pflichten der DSGVO und ermöglichen einer Überprüfungen</a:t>
            </a:r>
          </a:p>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31</a:t>
            </a:fld>
            <a:endParaRPr lang="de-DE"/>
          </a:p>
        </p:txBody>
      </p:sp>
    </p:spTree>
    <p:extLst>
      <p:ext uri="{BB962C8B-B14F-4D97-AF65-F5344CB8AC3E}">
        <p14:creationId xmlns:p14="http://schemas.microsoft.com/office/powerpoint/2010/main" val="631798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defTabSz="956742">
              <a:defRPr/>
            </a:pPr>
            <a:fld id="{3759B8C9-557D-47A1-AA7A-3173B63C6315}" type="slidenum">
              <a:rPr lang="de-DE">
                <a:solidFill>
                  <a:prstClr val="black"/>
                </a:solidFill>
              </a:rPr>
              <a:pPr defTabSz="956742">
                <a:defRPr/>
              </a:pPr>
              <a:t>33</a:t>
            </a:fld>
            <a:endParaRPr lang="de-DE" dirty="0">
              <a:solidFill>
                <a:prstClr val="black"/>
              </a:solidFill>
            </a:endParaRPr>
          </a:p>
        </p:txBody>
      </p:sp>
      <p:sp>
        <p:nvSpPr>
          <p:cNvPr id="154627" name="Rectangle 2"/>
          <p:cNvSpPr>
            <a:spLocks noGrp="1" noRot="1" noChangeAspect="1" noChangeArrowheads="1" noTextEdit="1"/>
          </p:cNvSpPr>
          <p:nvPr>
            <p:ph type="sldImg"/>
          </p:nvPr>
        </p:nvSpPr>
        <p:spPr>
          <a:xfrm>
            <a:off x="820738" y="715963"/>
            <a:ext cx="5738812" cy="3586162"/>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de-DE" dirty="0">
              <a:latin typeface="Agenda-Light" pitchFamily="18" charset="0"/>
            </a:endParaRPr>
          </a:p>
        </p:txBody>
      </p:sp>
    </p:spTree>
    <p:extLst>
      <p:ext uri="{BB962C8B-B14F-4D97-AF65-F5344CB8AC3E}">
        <p14:creationId xmlns:p14="http://schemas.microsoft.com/office/powerpoint/2010/main" val="2325218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b="1" dirty="0"/>
              <a:t>Vertrag</a:t>
            </a:r>
            <a:r>
              <a:rPr lang="de-DE" sz="1600" dirty="0"/>
              <a:t> in schriftlicher/elektronischer Form als Rechtsgrundlage der Verarbeitung des AV</a:t>
            </a:r>
          </a:p>
          <a:p>
            <a:r>
              <a:rPr lang="de-DE" sz="1600" dirty="0"/>
              <a:t>Muss folgende </a:t>
            </a:r>
            <a:r>
              <a:rPr lang="de-DE" sz="1600" b="1" dirty="0"/>
              <a:t>Regelungen</a:t>
            </a:r>
            <a:r>
              <a:rPr lang="de-DE" sz="1600" dirty="0"/>
              <a:t> enthalten:</a:t>
            </a:r>
          </a:p>
          <a:p>
            <a:pPr lvl="1"/>
            <a:r>
              <a:rPr lang="de-DE" sz="1200" dirty="0"/>
              <a:t>Festlegung von Gegenstand, Dauer, Art und der Zweck der Verarbeitung, Rechte und Pflichten des Verantwortlichen, sowie die Art der personenbezogenen Daten und Kategorien der betroffenen Personen</a:t>
            </a:r>
          </a:p>
          <a:p>
            <a:pPr lvl="1"/>
            <a:r>
              <a:rPr lang="de-DE" sz="1200" dirty="0"/>
              <a:t>Verarbeitung folgt nur aufgrund </a:t>
            </a:r>
            <a:r>
              <a:rPr lang="de-DE" sz="1200" b="1" dirty="0"/>
              <a:t>dokumentierter Weisung </a:t>
            </a:r>
            <a:r>
              <a:rPr lang="de-DE" sz="1200" dirty="0"/>
              <a:t>oder rechtlicher Verpflichtung durch Mitgliedsstaat (Mitteilung an Verantwortlichen)</a:t>
            </a:r>
          </a:p>
          <a:p>
            <a:pPr lvl="1"/>
            <a:r>
              <a:rPr lang="de-DE" sz="1200" dirty="0"/>
              <a:t>Vertraulichkeit und </a:t>
            </a:r>
            <a:r>
              <a:rPr lang="de-DE" sz="1200" b="1" dirty="0"/>
              <a:t>Verschwiegenheitspflicht</a:t>
            </a:r>
          </a:p>
          <a:p>
            <a:pPr lvl="1"/>
            <a:r>
              <a:rPr lang="de-DE" sz="1200" dirty="0"/>
              <a:t>Wahrung der </a:t>
            </a:r>
            <a:r>
              <a:rPr lang="de-DE" sz="1200" b="1" dirty="0"/>
              <a:t>Sicherheit der Verarbeitung </a:t>
            </a:r>
            <a:r>
              <a:rPr lang="de-DE" sz="1200" dirty="0"/>
              <a:t>(Art 32)</a:t>
            </a:r>
          </a:p>
          <a:p>
            <a:pPr lvl="1"/>
            <a:r>
              <a:rPr lang="de-DE" sz="1200" dirty="0"/>
              <a:t>Bedingungen für </a:t>
            </a:r>
            <a:r>
              <a:rPr lang="de-DE" sz="1200" b="1" dirty="0"/>
              <a:t>weitere AV </a:t>
            </a:r>
            <a:r>
              <a:rPr lang="de-DE" sz="1200" dirty="0"/>
              <a:t>(</a:t>
            </a:r>
            <a:r>
              <a:rPr lang="de-DE" sz="1200" dirty="0" err="1"/>
              <a:t>Abs</a:t>
            </a:r>
            <a:r>
              <a:rPr lang="de-DE" sz="1200" dirty="0"/>
              <a:t> 2 und 4)</a:t>
            </a:r>
          </a:p>
          <a:p>
            <a:pPr lvl="1"/>
            <a:r>
              <a:rPr lang="de-DE" sz="1200" dirty="0"/>
              <a:t>Unterstützung des Verantwortlichen bei Anträgen (Informations-, Auskunfts-, Löschungs-, Berechtigungspflicht etc.) und Einhaltung seiner Pflichten (Art 32 – 36)</a:t>
            </a:r>
          </a:p>
          <a:p>
            <a:pPr lvl="1"/>
            <a:r>
              <a:rPr lang="de-DE" sz="1200" dirty="0"/>
              <a:t>Löschung/Übergabe der Daten nach Vollendung der Verarbeitung (Ausnahme: Regelung der Mitgliedsstaaten)</a:t>
            </a:r>
          </a:p>
          <a:p>
            <a:pPr lvl="1"/>
            <a:r>
              <a:rPr lang="de-DE" sz="1200" dirty="0"/>
              <a:t>Nachweis über Einhaltung der Pflichten der DSGVO und ermöglichen einer Überprüfungen</a:t>
            </a:r>
          </a:p>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35</a:t>
            </a:fld>
            <a:endParaRPr lang="de-DE"/>
          </a:p>
        </p:txBody>
      </p:sp>
    </p:spTree>
    <p:extLst>
      <p:ext uri="{BB962C8B-B14F-4D97-AF65-F5344CB8AC3E}">
        <p14:creationId xmlns:p14="http://schemas.microsoft.com/office/powerpoint/2010/main" val="394044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b="1" dirty="0"/>
              <a:t>Vertrag</a:t>
            </a:r>
            <a:r>
              <a:rPr lang="de-DE" sz="1600" dirty="0"/>
              <a:t> in schriftlicher/elektronischer Form als Rechtsgrundlage der Verarbeitung des AV</a:t>
            </a:r>
          </a:p>
          <a:p>
            <a:r>
              <a:rPr lang="de-DE" sz="1600" dirty="0"/>
              <a:t>Muss folgende </a:t>
            </a:r>
            <a:r>
              <a:rPr lang="de-DE" sz="1600" b="1" dirty="0"/>
              <a:t>Regelungen</a:t>
            </a:r>
            <a:r>
              <a:rPr lang="de-DE" sz="1600" dirty="0"/>
              <a:t> enthalten:</a:t>
            </a:r>
          </a:p>
          <a:p>
            <a:pPr lvl="1"/>
            <a:r>
              <a:rPr lang="de-DE" sz="1200" dirty="0"/>
              <a:t>Festlegung von Gegenstand, Dauer, Art und der Zweck der Verarbeitung, Rechte und Pflichten des Verantwortlichen, sowie die Art der personenbezogenen Daten und Kategorien der betroffenen Personen</a:t>
            </a:r>
          </a:p>
          <a:p>
            <a:pPr lvl="1"/>
            <a:r>
              <a:rPr lang="de-DE" sz="1200" dirty="0"/>
              <a:t>Verarbeitung folgt nur aufgrund </a:t>
            </a:r>
            <a:r>
              <a:rPr lang="de-DE" sz="1200" b="1" dirty="0"/>
              <a:t>dokumentierter Weisung </a:t>
            </a:r>
            <a:r>
              <a:rPr lang="de-DE" sz="1200" dirty="0"/>
              <a:t>oder rechtlicher Verpflichtung durch Mitgliedsstaat (Mitteilung an Verantwortlichen)</a:t>
            </a:r>
          </a:p>
          <a:p>
            <a:pPr lvl="1"/>
            <a:r>
              <a:rPr lang="de-DE" sz="1200" dirty="0"/>
              <a:t>Vertraulichkeit und </a:t>
            </a:r>
            <a:r>
              <a:rPr lang="de-DE" sz="1200" b="1" dirty="0"/>
              <a:t>Verschwiegenheitspflicht</a:t>
            </a:r>
          </a:p>
          <a:p>
            <a:pPr lvl="1"/>
            <a:r>
              <a:rPr lang="de-DE" sz="1200" dirty="0"/>
              <a:t>Wahrung der </a:t>
            </a:r>
            <a:r>
              <a:rPr lang="de-DE" sz="1200" b="1" dirty="0"/>
              <a:t>Sicherheit der Verarbeitung </a:t>
            </a:r>
            <a:r>
              <a:rPr lang="de-DE" sz="1200" dirty="0"/>
              <a:t>(Art 32)</a:t>
            </a:r>
          </a:p>
          <a:p>
            <a:pPr lvl="1"/>
            <a:r>
              <a:rPr lang="de-DE" sz="1200" dirty="0"/>
              <a:t>Bedingungen für </a:t>
            </a:r>
            <a:r>
              <a:rPr lang="de-DE" sz="1200" b="1" dirty="0"/>
              <a:t>weitere AV </a:t>
            </a:r>
            <a:r>
              <a:rPr lang="de-DE" sz="1200" dirty="0"/>
              <a:t>(</a:t>
            </a:r>
            <a:r>
              <a:rPr lang="de-DE" sz="1200" dirty="0" err="1"/>
              <a:t>Abs</a:t>
            </a:r>
            <a:r>
              <a:rPr lang="de-DE" sz="1200" dirty="0"/>
              <a:t> 2 und 4)</a:t>
            </a:r>
          </a:p>
          <a:p>
            <a:pPr lvl="1"/>
            <a:r>
              <a:rPr lang="de-DE" sz="1200" dirty="0"/>
              <a:t>Unterstützung des Verantwortlichen bei Anträgen (Informations-, Auskunfts-, Löschungs-, Berechtigungspflicht etc.) und Einhaltung seiner Pflichten (Art 32 – 36)</a:t>
            </a:r>
          </a:p>
          <a:p>
            <a:pPr lvl="1"/>
            <a:r>
              <a:rPr lang="de-DE" sz="1200" dirty="0"/>
              <a:t>Löschung/Übergabe der Daten nach Vollendung der Verarbeitung (Ausnahme: Regelung der Mitgliedsstaaten)</a:t>
            </a:r>
          </a:p>
          <a:p>
            <a:pPr lvl="1"/>
            <a:r>
              <a:rPr lang="de-DE" sz="1200" dirty="0"/>
              <a:t>Nachweis über Einhaltung der Pflichten der DSGVO und ermöglichen einer Überprüfungen</a:t>
            </a:r>
          </a:p>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36</a:t>
            </a:fld>
            <a:endParaRPr lang="de-DE"/>
          </a:p>
        </p:txBody>
      </p:sp>
    </p:spTree>
    <p:extLst>
      <p:ext uri="{BB962C8B-B14F-4D97-AF65-F5344CB8AC3E}">
        <p14:creationId xmlns:p14="http://schemas.microsoft.com/office/powerpoint/2010/main" val="1363176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b="1" dirty="0"/>
              <a:t>Vertrag</a:t>
            </a:r>
            <a:r>
              <a:rPr lang="de-DE" sz="1600" dirty="0"/>
              <a:t> in schriftlicher/elektronischer Form als Rechtsgrundlage der Verarbeitung des AV</a:t>
            </a:r>
          </a:p>
          <a:p>
            <a:r>
              <a:rPr lang="de-DE" sz="1600" dirty="0"/>
              <a:t>Muss folgende </a:t>
            </a:r>
            <a:r>
              <a:rPr lang="de-DE" sz="1600" b="1" dirty="0"/>
              <a:t>Regelungen</a:t>
            </a:r>
            <a:r>
              <a:rPr lang="de-DE" sz="1600" dirty="0"/>
              <a:t> enthalten:</a:t>
            </a:r>
          </a:p>
          <a:p>
            <a:pPr lvl="1"/>
            <a:r>
              <a:rPr lang="de-DE" sz="1200" dirty="0"/>
              <a:t>Festlegung von Gegenstand, Dauer, Art und der Zweck der Verarbeitung, Rechte und Pflichten des Verantwortlichen, sowie die Art der personenbezogenen Daten und Kategorien der betroffenen Personen</a:t>
            </a:r>
          </a:p>
          <a:p>
            <a:pPr lvl="1"/>
            <a:r>
              <a:rPr lang="de-DE" sz="1200" dirty="0"/>
              <a:t>Verarbeitung folgt nur aufgrund </a:t>
            </a:r>
            <a:r>
              <a:rPr lang="de-DE" sz="1200" b="1" dirty="0"/>
              <a:t>dokumentierter Weisung </a:t>
            </a:r>
            <a:r>
              <a:rPr lang="de-DE" sz="1200" dirty="0"/>
              <a:t>oder rechtlicher Verpflichtung durch Mitgliedsstaat (Mitteilung an Verantwortlichen)</a:t>
            </a:r>
          </a:p>
          <a:p>
            <a:pPr lvl="1"/>
            <a:r>
              <a:rPr lang="de-DE" sz="1200" dirty="0"/>
              <a:t>Vertraulichkeit und </a:t>
            </a:r>
            <a:r>
              <a:rPr lang="de-DE" sz="1200" b="1" dirty="0"/>
              <a:t>Verschwiegenheitspflicht</a:t>
            </a:r>
          </a:p>
          <a:p>
            <a:pPr lvl="1"/>
            <a:r>
              <a:rPr lang="de-DE" sz="1200" dirty="0"/>
              <a:t>Wahrung der </a:t>
            </a:r>
            <a:r>
              <a:rPr lang="de-DE" sz="1200" b="1" dirty="0"/>
              <a:t>Sicherheit der Verarbeitung </a:t>
            </a:r>
            <a:r>
              <a:rPr lang="de-DE" sz="1200" dirty="0"/>
              <a:t>(Art 32)</a:t>
            </a:r>
          </a:p>
          <a:p>
            <a:pPr lvl="1"/>
            <a:r>
              <a:rPr lang="de-DE" sz="1200" dirty="0"/>
              <a:t>Bedingungen für </a:t>
            </a:r>
            <a:r>
              <a:rPr lang="de-DE" sz="1200" b="1" dirty="0"/>
              <a:t>weitere AV </a:t>
            </a:r>
            <a:r>
              <a:rPr lang="de-DE" sz="1200" dirty="0"/>
              <a:t>(</a:t>
            </a:r>
            <a:r>
              <a:rPr lang="de-DE" sz="1200" dirty="0" err="1"/>
              <a:t>Abs</a:t>
            </a:r>
            <a:r>
              <a:rPr lang="de-DE" sz="1200" dirty="0"/>
              <a:t> 2 und 4)</a:t>
            </a:r>
          </a:p>
          <a:p>
            <a:pPr lvl="1"/>
            <a:r>
              <a:rPr lang="de-DE" sz="1200" dirty="0"/>
              <a:t>Unterstützung des Verantwortlichen bei Anträgen (Informations-, Auskunfts-, Löschungs-, Berechtigungspflicht etc.) und Einhaltung seiner Pflichten (Art 32 – 36)</a:t>
            </a:r>
          </a:p>
          <a:p>
            <a:pPr lvl="1"/>
            <a:r>
              <a:rPr lang="de-DE" sz="1200" dirty="0"/>
              <a:t>Löschung/Übergabe der Daten nach Vollendung der Verarbeitung (Ausnahme: Regelung der Mitgliedsstaaten)</a:t>
            </a:r>
          </a:p>
          <a:p>
            <a:pPr lvl="1"/>
            <a:r>
              <a:rPr lang="de-DE" sz="1200" dirty="0"/>
              <a:t>Nachweis über Einhaltung der Pflichten der DSGVO und ermöglichen einer Überprüfungen</a:t>
            </a:r>
          </a:p>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37</a:t>
            </a:fld>
            <a:endParaRPr lang="de-DE"/>
          </a:p>
        </p:txBody>
      </p:sp>
    </p:spTree>
    <p:extLst>
      <p:ext uri="{BB962C8B-B14F-4D97-AF65-F5344CB8AC3E}">
        <p14:creationId xmlns:p14="http://schemas.microsoft.com/office/powerpoint/2010/main" val="1228195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b="1" dirty="0"/>
              <a:t>Vertrag</a:t>
            </a:r>
            <a:r>
              <a:rPr lang="de-DE" sz="1600" dirty="0"/>
              <a:t> in schriftlicher/elektronischer Form als Rechtsgrundlage der Verarbeitung des AV</a:t>
            </a:r>
          </a:p>
          <a:p>
            <a:r>
              <a:rPr lang="de-DE" sz="1600" dirty="0"/>
              <a:t>Muss folgende </a:t>
            </a:r>
            <a:r>
              <a:rPr lang="de-DE" sz="1600" b="1" dirty="0"/>
              <a:t>Regelungen</a:t>
            </a:r>
            <a:r>
              <a:rPr lang="de-DE" sz="1600" dirty="0"/>
              <a:t> enthalten:</a:t>
            </a:r>
          </a:p>
          <a:p>
            <a:pPr lvl="1"/>
            <a:r>
              <a:rPr lang="de-DE" sz="1200" dirty="0"/>
              <a:t>Festlegung von Gegenstand, Dauer, Art und der Zweck der Verarbeitung, Rechte und Pflichten des Verantwortlichen, sowie die Art der personenbezogenen Daten und Kategorien der betroffenen Personen</a:t>
            </a:r>
          </a:p>
          <a:p>
            <a:pPr lvl="1"/>
            <a:r>
              <a:rPr lang="de-DE" sz="1200" dirty="0"/>
              <a:t>Verarbeitung folgt nur aufgrund </a:t>
            </a:r>
            <a:r>
              <a:rPr lang="de-DE" sz="1200" b="1" dirty="0"/>
              <a:t>dokumentierter Weisung </a:t>
            </a:r>
            <a:r>
              <a:rPr lang="de-DE" sz="1200" dirty="0"/>
              <a:t>oder rechtlicher Verpflichtung durch Mitgliedsstaat (Mitteilung an Verantwortlichen)</a:t>
            </a:r>
          </a:p>
          <a:p>
            <a:pPr lvl="1"/>
            <a:r>
              <a:rPr lang="de-DE" sz="1200" dirty="0"/>
              <a:t>Vertraulichkeit und </a:t>
            </a:r>
            <a:r>
              <a:rPr lang="de-DE" sz="1200" b="1" dirty="0"/>
              <a:t>Verschwiegenheitspflicht</a:t>
            </a:r>
          </a:p>
          <a:p>
            <a:pPr lvl="1"/>
            <a:r>
              <a:rPr lang="de-DE" sz="1200" dirty="0"/>
              <a:t>Wahrung der </a:t>
            </a:r>
            <a:r>
              <a:rPr lang="de-DE" sz="1200" b="1" dirty="0"/>
              <a:t>Sicherheit der Verarbeitung </a:t>
            </a:r>
            <a:r>
              <a:rPr lang="de-DE" sz="1200" dirty="0"/>
              <a:t>(Art 32)</a:t>
            </a:r>
          </a:p>
          <a:p>
            <a:pPr lvl="1"/>
            <a:r>
              <a:rPr lang="de-DE" sz="1200" dirty="0"/>
              <a:t>Bedingungen für </a:t>
            </a:r>
            <a:r>
              <a:rPr lang="de-DE" sz="1200" b="1" dirty="0"/>
              <a:t>weitere AV </a:t>
            </a:r>
            <a:r>
              <a:rPr lang="de-DE" sz="1200" dirty="0"/>
              <a:t>(</a:t>
            </a:r>
            <a:r>
              <a:rPr lang="de-DE" sz="1200" dirty="0" err="1"/>
              <a:t>Abs</a:t>
            </a:r>
            <a:r>
              <a:rPr lang="de-DE" sz="1200" dirty="0"/>
              <a:t> 2 und 4)</a:t>
            </a:r>
          </a:p>
          <a:p>
            <a:pPr lvl="1"/>
            <a:r>
              <a:rPr lang="de-DE" sz="1200" dirty="0"/>
              <a:t>Unterstützung des Verantwortlichen bei Anträgen (Informations-, Auskunfts-, Löschungs-, Berechtigungspflicht etc.) und Einhaltung seiner Pflichten (Art 32 – 36)</a:t>
            </a:r>
          </a:p>
          <a:p>
            <a:pPr lvl="1"/>
            <a:r>
              <a:rPr lang="de-DE" sz="1200" dirty="0"/>
              <a:t>Löschung/Übergabe der Daten nach Vollendung der Verarbeitung (Ausnahme: Regelung der Mitgliedsstaaten)</a:t>
            </a:r>
          </a:p>
          <a:p>
            <a:pPr lvl="1"/>
            <a:r>
              <a:rPr lang="de-DE" sz="1200" dirty="0"/>
              <a:t>Nachweis über Einhaltung der Pflichten der DSGVO und ermöglichen einer Überprüfungen</a:t>
            </a:r>
          </a:p>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38</a:t>
            </a:fld>
            <a:endParaRPr lang="de-DE"/>
          </a:p>
        </p:txBody>
      </p:sp>
    </p:spTree>
    <p:extLst>
      <p:ext uri="{BB962C8B-B14F-4D97-AF65-F5344CB8AC3E}">
        <p14:creationId xmlns:p14="http://schemas.microsoft.com/office/powerpoint/2010/main" val="2240815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8F402D7C-46CB-46D2-B837-24130D61AC8D}" type="slidenum">
              <a:rPr lang="de-DE" smtClean="0"/>
              <a:pPr>
                <a:defRPr/>
              </a:pPr>
              <a:t>41</a:t>
            </a:fld>
            <a:endParaRPr lang="de-DE"/>
          </a:p>
        </p:txBody>
      </p:sp>
    </p:spTree>
    <p:extLst>
      <p:ext uri="{BB962C8B-B14F-4D97-AF65-F5344CB8AC3E}">
        <p14:creationId xmlns:p14="http://schemas.microsoft.com/office/powerpoint/2010/main" val="330301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73063" y="739775"/>
            <a:ext cx="5922962" cy="3703638"/>
          </a:xfrm>
        </p:spPr>
      </p:sp>
      <p:sp>
        <p:nvSpPr>
          <p:cNvPr id="3" name="Notizenplatzhalter 2"/>
          <p:cNvSpPr>
            <a:spLocks noGrp="1"/>
          </p:cNvSpPr>
          <p:nvPr>
            <p:ph type="body" idx="1"/>
          </p:nvPr>
        </p:nvSpPr>
        <p:spPr/>
        <p:txBody>
          <a:bodyPr>
            <a:normAutofit fontScale="92500" lnSpcReduction="20000"/>
          </a:bodyPr>
          <a:lstStyle/>
          <a:p>
            <a:pPr>
              <a:defRPr/>
            </a:pPr>
            <a:r>
              <a:rPr lang="de-DE" dirty="0"/>
              <a:t>Frage nach Zweck und Mittel der Verarbeitung – „Warum wird die Verarbeitung durchgeführt?“ – „Wer hat diese veranlasst?“ </a:t>
            </a:r>
          </a:p>
          <a:p>
            <a:pPr>
              <a:defRPr/>
            </a:pPr>
            <a:r>
              <a:rPr lang="de-AT" dirty="0"/>
              <a:t>Verantwortlicher hat Einhaltung der DSGVO-Grundsätze nachzuweisen (Datenschutzverträge als Nachweis!)</a:t>
            </a:r>
            <a:endParaRPr lang="de-DE" dirty="0"/>
          </a:p>
          <a:p>
            <a:pPr algn="ctr"/>
            <a:endParaRPr lang="de-DE" altLang="de-DE" i="1" u="sng" dirty="0"/>
          </a:p>
          <a:p>
            <a:pPr algn="ctr"/>
            <a:endParaRPr lang="de-DE" altLang="de-DE" i="1" u="sng" dirty="0"/>
          </a:p>
          <a:p>
            <a:pPr algn="ctr"/>
            <a:r>
              <a:rPr lang="de-DE" altLang="de-DE" i="1" u="sng" dirty="0"/>
              <a:t>Artikel 24 </a:t>
            </a:r>
          </a:p>
          <a:p>
            <a:pPr algn="ctr"/>
            <a:r>
              <a:rPr lang="de-DE" altLang="de-DE" i="1" u="sng" dirty="0"/>
              <a:t>Verantwortung des für die Verarbeitung Verantwortlichen</a:t>
            </a:r>
          </a:p>
          <a:p>
            <a:pPr algn="just"/>
            <a:r>
              <a:rPr lang="de-DE" altLang="de-DE" i="1" dirty="0"/>
              <a:t> Der Verantwortliche setzt unter Berücksichtigung der Art, des Umfangs, der Umstände und der Zwecke der Verarbeitung sowie der unterschiedlichen Eintrittswahrscheinlichkeit und Schwere der Risiken für die Rechte und Freiheiten natürlicher Personen </a:t>
            </a:r>
            <a:r>
              <a:rPr lang="de-DE" altLang="de-DE" b="1" i="1" dirty="0"/>
              <a:t>geeignete technische und organisatorische Maßnahmen </a:t>
            </a:r>
            <a:r>
              <a:rPr lang="de-DE" altLang="de-DE" i="1" dirty="0"/>
              <a:t>um, um </a:t>
            </a:r>
            <a:r>
              <a:rPr lang="de-DE" altLang="de-DE" b="1" i="1" dirty="0"/>
              <a:t>sicherzustellen</a:t>
            </a:r>
            <a:r>
              <a:rPr lang="de-DE" altLang="de-DE" i="1" dirty="0"/>
              <a:t> und den </a:t>
            </a:r>
            <a:r>
              <a:rPr lang="de-DE" altLang="de-DE" b="1" i="1" dirty="0"/>
              <a:t>Nachweis</a:t>
            </a:r>
            <a:r>
              <a:rPr lang="de-DE" altLang="de-DE" i="1" dirty="0"/>
              <a:t> dafür erbringen zu können, dass die </a:t>
            </a:r>
            <a:r>
              <a:rPr lang="de-DE" altLang="de-DE" b="1" i="1" dirty="0"/>
              <a:t>Verarbeitung gemäß dieser Verordnung</a:t>
            </a:r>
            <a:r>
              <a:rPr lang="de-DE" altLang="de-DE" i="1" dirty="0"/>
              <a:t> erfolgt. Diese Maßnahmen werden erforderlichenfalls überprüft und aktualisiert.</a:t>
            </a:r>
          </a:p>
          <a:p>
            <a:pPr algn="just"/>
            <a:endParaRPr lang="de-DE" altLang="de-DE" i="1" dirty="0"/>
          </a:p>
          <a:p>
            <a:pPr algn="just"/>
            <a:r>
              <a:rPr lang="de-DE" altLang="de-DE" i="1" dirty="0"/>
              <a:t>2) Sofern dies in einem angemessenen Verhältnis zu den Verarbeitungstätigkeiten steht, müssen die Maßnahmen gemäß Absatz 1 die </a:t>
            </a:r>
            <a:r>
              <a:rPr lang="de-DE" altLang="de-DE" b="1" i="1" dirty="0"/>
              <a:t>Anwendung geeigneter Datenschutzvorkehrungen </a:t>
            </a:r>
            <a:r>
              <a:rPr lang="de-DE" altLang="de-DE" i="1" dirty="0"/>
              <a:t>durch den Verantwortlichen umfassen.</a:t>
            </a:r>
          </a:p>
          <a:p>
            <a:pPr algn="just"/>
            <a:endParaRPr lang="de-DE" altLang="de-DE" i="1" dirty="0"/>
          </a:p>
          <a:p>
            <a:pPr algn="just"/>
            <a:r>
              <a:rPr lang="de-DE" altLang="de-DE" i="1" dirty="0"/>
              <a:t>3) Die Einhaltung der genehmigten </a:t>
            </a:r>
            <a:r>
              <a:rPr lang="de-DE" altLang="de-DE" b="1" i="1" dirty="0"/>
              <a:t>Verhaltensregeln</a:t>
            </a:r>
            <a:r>
              <a:rPr lang="de-DE" altLang="de-DE" i="1" dirty="0"/>
              <a:t> gemäß Artikel 40 oder eines genehmigten </a:t>
            </a:r>
            <a:r>
              <a:rPr lang="de-DE" altLang="de-DE" b="1" i="1" dirty="0"/>
              <a:t>Zertifizierungsverfahrens</a:t>
            </a:r>
            <a:r>
              <a:rPr lang="de-DE" altLang="de-DE" i="1" dirty="0"/>
              <a:t> gemäß Artikel 42 kann als Gesichtspunkt herangezogen werden, um die Erfüllung der Pflichten des Verantwortlichen nachzuweisen. </a:t>
            </a:r>
          </a:p>
          <a:p>
            <a:pPr algn="just"/>
            <a:endParaRPr lang="de-DE" altLang="de-DE" dirty="0"/>
          </a:p>
          <a:p>
            <a:pPr algn="just"/>
            <a:r>
              <a:rPr lang="de-DE" altLang="de-DE" i="1" dirty="0"/>
              <a:t>Verordnung (EU) 2016/679, in: Amtsblatt der Europäischen Union L 119/1 vom 27.04.2016</a:t>
            </a:r>
          </a:p>
          <a:p>
            <a:pPr algn="just"/>
            <a:endParaRPr lang="de-DE" altLang="de-DE" i="1" dirty="0"/>
          </a:p>
          <a:p>
            <a:pPr algn="just" defTabSz="928448">
              <a:defRPr/>
            </a:pPr>
            <a:r>
              <a:rPr lang="de-DE" dirty="0"/>
              <a:t>Datenschutzfreundliche </a:t>
            </a:r>
            <a:r>
              <a:rPr lang="de-DE" b="1" dirty="0"/>
              <a:t>Voreinstellungen</a:t>
            </a:r>
            <a:r>
              <a:rPr lang="de-DE" dirty="0"/>
              <a:t> &amp; Zertifizierung! </a:t>
            </a:r>
          </a:p>
          <a:p>
            <a:pPr algn="just"/>
            <a:endParaRPr lang="de-DE" altLang="de-DE" i="1" dirty="0"/>
          </a:p>
          <a:p>
            <a:endParaRPr lang="de-DE"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5</a:t>
            </a:fld>
            <a:endParaRPr lang="de-DE"/>
          </a:p>
        </p:txBody>
      </p:sp>
    </p:spTree>
    <p:extLst>
      <p:ext uri="{BB962C8B-B14F-4D97-AF65-F5344CB8AC3E}">
        <p14:creationId xmlns:p14="http://schemas.microsoft.com/office/powerpoint/2010/main" val="2646479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a:defRPr/>
            </a:pPr>
            <a:fld id="{8F402D7C-46CB-46D2-B837-24130D61AC8D}" type="slidenum">
              <a:rPr lang="de-DE" smtClean="0"/>
              <a:pPr>
                <a:defRPr/>
              </a:pPr>
              <a:t>43</a:t>
            </a:fld>
            <a:endParaRPr lang="de-DE"/>
          </a:p>
        </p:txBody>
      </p:sp>
    </p:spTree>
    <p:extLst>
      <p:ext uri="{BB962C8B-B14F-4D97-AF65-F5344CB8AC3E}">
        <p14:creationId xmlns:p14="http://schemas.microsoft.com/office/powerpoint/2010/main" val="2749660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a:defRPr/>
            </a:pPr>
            <a:fld id="{8F402D7C-46CB-46D2-B837-24130D61AC8D}" type="slidenum">
              <a:rPr lang="de-DE" smtClean="0"/>
              <a:pPr>
                <a:defRPr/>
              </a:pPr>
              <a:t>44</a:t>
            </a:fld>
            <a:endParaRPr lang="de-DE"/>
          </a:p>
        </p:txBody>
      </p:sp>
    </p:spTree>
    <p:extLst>
      <p:ext uri="{BB962C8B-B14F-4D97-AF65-F5344CB8AC3E}">
        <p14:creationId xmlns:p14="http://schemas.microsoft.com/office/powerpoint/2010/main" val="3948093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a:defRPr/>
            </a:pPr>
            <a:fld id="{8F402D7C-46CB-46D2-B837-24130D61AC8D}" type="slidenum">
              <a:rPr lang="de-DE" smtClean="0"/>
              <a:pPr>
                <a:defRPr/>
              </a:pPr>
              <a:t>45</a:t>
            </a:fld>
            <a:endParaRPr lang="de-DE"/>
          </a:p>
        </p:txBody>
      </p:sp>
    </p:spTree>
    <p:extLst>
      <p:ext uri="{BB962C8B-B14F-4D97-AF65-F5344CB8AC3E}">
        <p14:creationId xmlns:p14="http://schemas.microsoft.com/office/powerpoint/2010/main" val="3412609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8F402D7C-46CB-46D2-B837-24130D61AC8D}" type="slidenum">
              <a:rPr lang="de-DE" smtClean="0"/>
              <a:pPr>
                <a:defRPr/>
              </a:pPr>
              <a:t>46</a:t>
            </a:fld>
            <a:endParaRPr lang="de-DE"/>
          </a:p>
        </p:txBody>
      </p:sp>
    </p:spTree>
    <p:extLst>
      <p:ext uri="{BB962C8B-B14F-4D97-AF65-F5344CB8AC3E}">
        <p14:creationId xmlns:p14="http://schemas.microsoft.com/office/powerpoint/2010/main" val="3477617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47</a:t>
            </a:fld>
            <a:endParaRPr lang="de-DE"/>
          </a:p>
        </p:txBody>
      </p:sp>
    </p:spTree>
    <p:extLst>
      <p:ext uri="{BB962C8B-B14F-4D97-AF65-F5344CB8AC3E}">
        <p14:creationId xmlns:p14="http://schemas.microsoft.com/office/powerpoint/2010/main" val="3321340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9738" y="766763"/>
            <a:ext cx="6140450" cy="38385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48</a:t>
            </a:fld>
            <a:endParaRPr lang="de-DE"/>
          </a:p>
        </p:txBody>
      </p:sp>
    </p:spTree>
    <p:extLst>
      <p:ext uri="{BB962C8B-B14F-4D97-AF65-F5344CB8AC3E}">
        <p14:creationId xmlns:p14="http://schemas.microsoft.com/office/powerpoint/2010/main" val="280949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r>
              <a:rPr lang="de-DE" altLang="de-DE" i="1" u="sng" dirty="0"/>
              <a:t>Artikel 4</a:t>
            </a:r>
          </a:p>
          <a:p>
            <a:pPr algn="ctr"/>
            <a:r>
              <a:rPr lang="de-DE" altLang="de-DE" i="1" u="sng" dirty="0"/>
              <a:t>Begriffsbestimmungen</a:t>
            </a:r>
          </a:p>
          <a:p>
            <a:pPr algn="ctr"/>
            <a:endParaRPr lang="de-DE" altLang="de-DE" i="1" u="sng" dirty="0"/>
          </a:p>
          <a:p>
            <a:pPr algn="just"/>
            <a:r>
              <a:rPr lang="de-DE" altLang="de-DE" i="1" dirty="0"/>
              <a:t>Im Sinne dieser Verordnung bezeichnet der Ausdruck</a:t>
            </a:r>
          </a:p>
          <a:p>
            <a:pPr algn="just"/>
            <a:r>
              <a:rPr lang="de-DE" altLang="de-DE" i="1" dirty="0"/>
              <a:t>12) "</a:t>
            </a:r>
            <a:r>
              <a:rPr lang="de-DE" altLang="de-DE" b="1" i="1" dirty="0"/>
              <a:t>Verletzung des Schutzes personenbezogener Daten</a:t>
            </a:r>
            <a:r>
              <a:rPr lang="de-DE" altLang="de-DE" i="1" dirty="0"/>
              <a:t>" eine </a:t>
            </a:r>
            <a:r>
              <a:rPr lang="de-DE" altLang="de-DE" b="1" i="1" dirty="0"/>
              <a:t>Verletzung der Sicherheit</a:t>
            </a:r>
            <a:r>
              <a:rPr lang="de-DE" altLang="de-DE" i="1" dirty="0"/>
              <a:t>, die zur Vernichtung, zum Verlust oder zur Veränderung, ob unbeabsichtigt oder unrechtmäßig, oder zur unbefugten Offenlegung von beziehungsweise zum unbefugten Zugang zu personenbezogenen Daten führt, die übermittelt, gespeichert oder auf sonstige Weise verarbeitet wurden;</a:t>
            </a:r>
          </a:p>
          <a:p>
            <a:endParaRPr lang="de-DE"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6</a:t>
            </a:fld>
            <a:endParaRPr lang="de-DE"/>
          </a:p>
        </p:txBody>
      </p:sp>
    </p:spTree>
    <p:extLst>
      <p:ext uri="{BB962C8B-B14F-4D97-AF65-F5344CB8AC3E}">
        <p14:creationId xmlns:p14="http://schemas.microsoft.com/office/powerpoint/2010/main" val="200957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r>
              <a:rPr lang="de-AT" sz="1800" dirty="0"/>
              <a:t>Art 82 DSGVO</a:t>
            </a:r>
          </a:p>
          <a:p>
            <a:pPr marL="400050" lvl="1" indent="0">
              <a:buNone/>
            </a:pPr>
            <a:r>
              <a:rPr lang="de-DE" sz="1200" i="1" dirty="0"/>
              <a:t>„(1) Jede Person, [...] </a:t>
            </a:r>
            <a:r>
              <a:rPr lang="de-DE" sz="1200" b="1" i="1" dirty="0"/>
              <a:t>materieller</a:t>
            </a:r>
            <a:r>
              <a:rPr lang="de-DE" sz="1200" i="1" dirty="0"/>
              <a:t> oder </a:t>
            </a:r>
            <a:r>
              <a:rPr lang="de-DE" sz="1200" b="1" i="1" dirty="0"/>
              <a:t>immaterieller Schaden </a:t>
            </a:r>
            <a:r>
              <a:rPr lang="de-DE" sz="1200" i="1" dirty="0"/>
              <a:t>entstanden ist, hat </a:t>
            </a:r>
            <a:r>
              <a:rPr lang="de-DE" sz="1200" b="1" i="1" dirty="0"/>
              <a:t>Anspruch auf Schadenersatz</a:t>
            </a:r>
            <a:r>
              <a:rPr lang="de-DE" sz="1200" i="1" dirty="0"/>
              <a:t> gegen den </a:t>
            </a:r>
            <a:r>
              <a:rPr lang="de-DE" sz="1200" b="1" i="1" dirty="0"/>
              <a:t>Verantwortlichen</a:t>
            </a:r>
            <a:r>
              <a:rPr lang="de-DE" sz="1200" i="1" dirty="0"/>
              <a:t> oder gegen den </a:t>
            </a:r>
            <a:r>
              <a:rPr lang="de-DE" sz="1200" b="1" i="1" dirty="0" err="1"/>
              <a:t>Auftragsverarbeiter</a:t>
            </a:r>
            <a:r>
              <a:rPr lang="de-DE" sz="1200" i="1" dirty="0"/>
              <a:t>.“ […]</a:t>
            </a:r>
          </a:p>
          <a:p>
            <a:pPr marL="400050" lvl="1" indent="0">
              <a:buNone/>
            </a:pPr>
            <a:r>
              <a:rPr lang="de-DE" sz="1200" i="1" dirty="0"/>
              <a:t>„(2) </a:t>
            </a:r>
            <a:r>
              <a:rPr lang="de-AT" sz="1200" b="1" i="1" dirty="0"/>
              <a:t>Jeder</a:t>
            </a:r>
            <a:r>
              <a:rPr lang="de-AT" sz="1200" i="1" dirty="0"/>
              <a:t> an einer Verarbeitung </a:t>
            </a:r>
            <a:r>
              <a:rPr lang="de-AT" sz="1200" b="1" i="1" dirty="0"/>
              <a:t>beteiligte Verantwortliche haftet </a:t>
            </a:r>
            <a:r>
              <a:rPr lang="de-AT" sz="1200" i="1" dirty="0"/>
              <a:t>für den Schaden,[…]. Ein </a:t>
            </a:r>
            <a:r>
              <a:rPr lang="de-AT" sz="1200" i="1" dirty="0" err="1"/>
              <a:t>Auftragsverarbeiter</a:t>
            </a:r>
            <a:r>
              <a:rPr lang="de-AT" sz="1200" i="1" dirty="0"/>
              <a:t> haftet für den […] Schaden nur dann, wenn er seinen speziell den </a:t>
            </a:r>
            <a:r>
              <a:rPr lang="de-AT" sz="1200" i="1" dirty="0" err="1"/>
              <a:t>Auftragsverarbeitern</a:t>
            </a:r>
            <a:r>
              <a:rPr lang="de-AT" sz="1200" i="1" dirty="0"/>
              <a:t> auferlegten Pflichten aus dieser Verordnung nicht nachgekommen ist […]“</a:t>
            </a:r>
            <a:endParaRPr lang="de-DE" sz="1200" i="1" dirty="0"/>
          </a:p>
          <a:p>
            <a:pPr marL="400050" lvl="1" indent="0">
              <a:buNone/>
            </a:pPr>
            <a:r>
              <a:rPr lang="de-DE" sz="1200" i="1" dirty="0"/>
              <a:t>„(3) Der Verantwortliche oder der </a:t>
            </a:r>
            <a:r>
              <a:rPr lang="de-DE" sz="1200" i="1" dirty="0" err="1"/>
              <a:t>Auftragsverarbeiter</a:t>
            </a:r>
            <a:r>
              <a:rPr lang="de-DE" sz="1200" i="1" dirty="0"/>
              <a:t> wird von der Haftung gemäß Absatz 2 </a:t>
            </a:r>
            <a:r>
              <a:rPr lang="de-DE" sz="1200" b="1" i="1" dirty="0"/>
              <a:t>befreit</a:t>
            </a:r>
            <a:r>
              <a:rPr lang="de-DE" sz="1200" i="1" dirty="0"/>
              <a:t>, wenn er </a:t>
            </a:r>
            <a:r>
              <a:rPr lang="de-DE" sz="1200" b="1" i="1" dirty="0"/>
              <a:t>nachweist</a:t>
            </a:r>
            <a:r>
              <a:rPr lang="de-DE" sz="1200" i="1" dirty="0"/>
              <a:t>, dass er in </a:t>
            </a:r>
            <a:r>
              <a:rPr lang="de-DE" sz="1200" b="1" i="1" dirty="0"/>
              <a:t>keinerlei Hinsicht </a:t>
            </a:r>
            <a:r>
              <a:rPr lang="de-DE" sz="1200" i="1" dirty="0"/>
              <a:t>für den Umstand, durch den der Schaden eingetreten ist, </a:t>
            </a:r>
            <a:r>
              <a:rPr lang="de-DE" sz="1200" b="1" i="1" dirty="0"/>
              <a:t>verantwortlich</a:t>
            </a:r>
            <a:r>
              <a:rPr lang="de-DE" sz="1200" i="1" dirty="0"/>
              <a:t> ist.“</a:t>
            </a:r>
          </a:p>
          <a:p>
            <a:pPr marL="400050" lvl="1" indent="0">
              <a:buNone/>
            </a:pPr>
            <a:r>
              <a:rPr lang="de-DE" sz="1200" i="1" dirty="0"/>
              <a:t>„(4) Ist </a:t>
            </a:r>
            <a:r>
              <a:rPr lang="de-DE" sz="1200" b="1" i="1" dirty="0"/>
              <a:t>mehr als ein</a:t>
            </a:r>
            <a:r>
              <a:rPr lang="de-DE" sz="1200" i="1" dirty="0"/>
              <a:t> Verantwortlicher oder mehr als ein </a:t>
            </a:r>
            <a:r>
              <a:rPr lang="de-DE" sz="1200" i="1" dirty="0" err="1"/>
              <a:t>Auftragsverarbeiter</a:t>
            </a:r>
            <a:r>
              <a:rPr lang="de-DE" sz="1200" i="1" dirty="0"/>
              <a:t> [...] beteiligt und sind sie […] für einen durch die Verarbeitung verursachten Schaden verantwortlich, so haftet jeder Verantwortliche oder jeder </a:t>
            </a:r>
            <a:r>
              <a:rPr lang="de-DE" sz="1200" i="1" dirty="0" err="1"/>
              <a:t>Auftragsverarbeiter</a:t>
            </a:r>
            <a:r>
              <a:rPr lang="de-DE" sz="1200" i="1" dirty="0"/>
              <a:t> für den </a:t>
            </a:r>
            <a:r>
              <a:rPr lang="de-DE" sz="1200" b="1" i="1" dirty="0"/>
              <a:t>gesamten Schaden </a:t>
            </a:r>
            <a:r>
              <a:rPr lang="de-DE" sz="1200" i="1" dirty="0"/>
              <a:t>[…] „</a:t>
            </a:r>
          </a:p>
          <a:p>
            <a:pPr marL="400050" lvl="1" indent="0">
              <a:buNone/>
            </a:pPr>
            <a:r>
              <a:rPr lang="de-DE" sz="1200" i="1" dirty="0"/>
              <a:t>„(5) Hat ein Verantwortlicher oder </a:t>
            </a:r>
            <a:r>
              <a:rPr lang="de-DE" sz="1200" i="1" dirty="0" err="1"/>
              <a:t>Auftragsverarbeiter</a:t>
            </a:r>
            <a:r>
              <a:rPr lang="de-DE" sz="1200" i="1" dirty="0"/>
              <a:t> gemäß Absatz 4 vollständigen Schadenersatz für den erlittenen Schaden gezahlt, so ist dieser […] berechtigt, von den übrigen […] beteiligten für die Datenverarbeitung Verantwortlichen oder </a:t>
            </a:r>
            <a:r>
              <a:rPr lang="de-DE" sz="1200" i="1" dirty="0" err="1"/>
              <a:t>Auftragsverarbeitern</a:t>
            </a:r>
            <a:r>
              <a:rPr lang="de-DE" sz="1200" i="1" dirty="0"/>
              <a:t> den Teil des Schadenersatzes </a:t>
            </a:r>
            <a:r>
              <a:rPr lang="de-DE" sz="1200" b="1" i="1" dirty="0"/>
              <a:t>zurückzufordern</a:t>
            </a:r>
            <a:r>
              <a:rPr lang="de-DE" sz="1200" i="1" dirty="0"/>
              <a:t>, […].“</a:t>
            </a:r>
          </a:p>
          <a:p>
            <a:pPr marL="400050" lvl="1" indent="0">
              <a:buNone/>
            </a:pPr>
            <a:r>
              <a:rPr lang="de-DE" sz="1200" i="1" dirty="0"/>
              <a:t>„(6) </a:t>
            </a:r>
            <a:r>
              <a:rPr lang="de-AT" sz="1200" i="1" dirty="0"/>
              <a:t>[…] zur Inanspruchnahme des Rechts auf Schadenersatz sind die </a:t>
            </a:r>
            <a:r>
              <a:rPr lang="de-AT" sz="1200" b="1" i="1" dirty="0"/>
              <a:t>Gerichte</a:t>
            </a:r>
            <a:r>
              <a:rPr lang="de-AT" sz="1200" i="1" dirty="0"/>
              <a:t> zu befassen, die nach den in Artikel 79 Absatz 2 genannten Rechtsvorschriften des Mitgliedstaats zuständig sind.“</a:t>
            </a:r>
            <a:endParaRPr lang="de-DE" sz="1200" i="1" dirty="0"/>
          </a:p>
          <a:p>
            <a:endParaRPr lang="de-AT" sz="1900" dirty="0"/>
          </a:p>
          <a:p>
            <a:endParaRPr lang="de-AT" sz="1900" dirty="0"/>
          </a:p>
          <a:p>
            <a:endParaRPr lang="de-AT" sz="1900" dirty="0"/>
          </a:p>
          <a:p>
            <a:r>
              <a:rPr lang="de-AT" sz="1900" dirty="0"/>
              <a:t>Verstoß gegen die DSGVO</a:t>
            </a:r>
          </a:p>
          <a:p>
            <a:pPr lvl="1"/>
            <a:r>
              <a:rPr lang="de-AT" sz="1700" dirty="0"/>
              <a:t>„nicht im Einklang mit der Verordnung“ wird </a:t>
            </a:r>
            <a:r>
              <a:rPr lang="de-AT" sz="1700" dirty="0" err="1"/>
              <a:t>gem</a:t>
            </a:r>
            <a:r>
              <a:rPr lang="de-AT" sz="1700" dirty="0"/>
              <a:t> </a:t>
            </a:r>
            <a:r>
              <a:rPr lang="de-AT" sz="1700" dirty="0" err="1"/>
              <a:t>ErwGr</a:t>
            </a:r>
            <a:r>
              <a:rPr lang="de-AT" sz="1700" dirty="0"/>
              <a:t> 146 S5 weit verstanden</a:t>
            </a:r>
          </a:p>
          <a:p>
            <a:pPr lvl="1"/>
            <a:r>
              <a:rPr lang="de-AT" sz="1700" dirty="0"/>
              <a:t>Verstöße gegen Rechtsvorschriften der MS, die zur Präzisierung der DSGVO dienen</a:t>
            </a:r>
          </a:p>
          <a:p>
            <a:pPr lvl="1"/>
            <a:r>
              <a:rPr lang="de-AT" sz="1700" dirty="0"/>
              <a:t>Deklaratorische Hinweise auf die DSGVO reichen nicht aus</a:t>
            </a:r>
          </a:p>
          <a:p>
            <a:pPr lvl="1"/>
            <a:endParaRPr lang="de-AT" sz="700" dirty="0"/>
          </a:p>
          <a:p>
            <a:r>
              <a:rPr lang="de-AT" sz="1900" dirty="0"/>
              <a:t>Schaden</a:t>
            </a:r>
          </a:p>
          <a:p>
            <a:pPr lvl="1"/>
            <a:r>
              <a:rPr lang="de-AT" sz="1700" i="1" dirty="0"/>
              <a:t>„(…) soll im Lichte der Rechtsprechung des Gerichtshofs weit auf eine Art und Weise ausgelegt werden, die den Zielen dieser VO in vollem Umfang entspricht“ </a:t>
            </a:r>
            <a:r>
              <a:rPr lang="de-AT" sz="1700" dirty="0"/>
              <a:t>– </a:t>
            </a:r>
            <a:r>
              <a:rPr lang="de-AT" sz="1700" dirty="0" err="1"/>
              <a:t>ErwGr</a:t>
            </a:r>
            <a:r>
              <a:rPr lang="de-AT" sz="1700" dirty="0"/>
              <a:t> 146 S3 </a:t>
            </a:r>
          </a:p>
          <a:p>
            <a:pPr lvl="1"/>
            <a:r>
              <a:rPr lang="de-AT" sz="1700" dirty="0"/>
              <a:t>Sowohl materieller, als auch immaterieller Schaden</a:t>
            </a:r>
          </a:p>
          <a:p>
            <a:pPr lvl="1"/>
            <a:r>
              <a:rPr lang="de-AT" sz="1700" dirty="0"/>
              <a:t>Unterlassungs- und Beseitigungsansprüche kommen ebenfalls in Betracht</a:t>
            </a:r>
          </a:p>
          <a:p>
            <a:pPr lvl="1"/>
            <a:endParaRPr lang="de-AT" sz="1700" dirty="0"/>
          </a:p>
          <a:p>
            <a:r>
              <a:rPr lang="de-AT" sz="1800" dirty="0"/>
              <a:t>Anspruchsverpflichteter</a:t>
            </a:r>
          </a:p>
          <a:p>
            <a:pPr lvl="1"/>
            <a:r>
              <a:rPr lang="de-AT" sz="1600" dirty="0"/>
              <a:t>an Verarbeitung </a:t>
            </a:r>
            <a:r>
              <a:rPr lang="de-AT" sz="1600" b="1" dirty="0"/>
              <a:t>Beteiligte</a:t>
            </a:r>
            <a:endParaRPr lang="de-AT" sz="1600" dirty="0"/>
          </a:p>
          <a:p>
            <a:pPr lvl="1"/>
            <a:r>
              <a:rPr lang="de-AT" sz="1600" dirty="0"/>
              <a:t>Zurechnung der Verarbeitung, nicht des Schadens!</a:t>
            </a:r>
          </a:p>
          <a:p>
            <a:pPr lvl="1"/>
            <a:r>
              <a:rPr lang="de-AT" sz="1600" dirty="0"/>
              <a:t>Verantwortliche und AV stehen nebeneinander in Haftung</a:t>
            </a:r>
          </a:p>
          <a:p>
            <a:pPr lvl="1"/>
            <a:r>
              <a:rPr lang="de-AT" sz="1600" dirty="0"/>
              <a:t>Privilegierung des AV durch Art 82 </a:t>
            </a:r>
            <a:r>
              <a:rPr lang="de-AT" sz="1600" dirty="0" err="1"/>
              <a:t>Abs</a:t>
            </a:r>
            <a:r>
              <a:rPr lang="de-AT" sz="1600" dirty="0"/>
              <a:t> 2 S 2</a:t>
            </a:r>
          </a:p>
          <a:p>
            <a:pPr lvl="1"/>
            <a:r>
              <a:rPr lang="de-AT" sz="1600" dirty="0"/>
              <a:t>Freibeweis bei Nachweis, dass V / AV in keinerlei Hinsicht verantwortlich (</a:t>
            </a:r>
            <a:r>
              <a:rPr lang="de-AT" sz="1600" dirty="0" err="1"/>
              <a:t>Abs</a:t>
            </a:r>
            <a:r>
              <a:rPr lang="de-AT" sz="1600" dirty="0"/>
              <a:t> 3)</a:t>
            </a:r>
          </a:p>
          <a:p>
            <a:pPr lvl="1"/>
            <a:endParaRPr lang="de-AT" sz="700" dirty="0"/>
          </a:p>
          <a:p>
            <a:r>
              <a:rPr lang="de-AT" sz="1800" dirty="0"/>
              <a:t>Beteiligung</a:t>
            </a:r>
          </a:p>
          <a:p>
            <a:pPr lvl="1"/>
            <a:r>
              <a:rPr lang="de-AT" sz="1600" dirty="0"/>
              <a:t>Es kommt nicht auf schädigende Handlung an!</a:t>
            </a:r>
          </a:p>
          <a:p>
            <a:pPr lvl="1"/>
            <a:r>
              <a:rPr lang="de-AT" sz="1600" dirty="0"/>
              <a:t>Beteiligung an Verarbeitung ausschlaggebend!</a:t>
            </a:r>
          </a:p>
          <a:p>
            <a:pPr lvl="1"/>
            <a:r>
              <a:rPr lang="de-AT" sz="1600" dirty="0"/>
              <a:t>anteilige, gesamtschuldnerische Haftung </a:t>
            </a:r>
            <a:r>
              <a:rPr lang="de-AT" sz="1600" dirty="0" err="1"/>
              <a:t>gem</a:t>
            </a:r>
            <a:r>
              <a:rPr lang="de-AT" sz="1600" dirty="0"/>
              <a:t> </a:t>
            </a:r>
            <a:r>
              <a:rPr lang="de-AT" sz="1600" dirty="0" err="1"/>
              <a:t>Abs</a:t>
            </a:r>
            <a:r>
              <a:rPr lang="de-AT" sz="1600" dirty="0"/>
              <a:t> 4</a:t>
            </a:r>
          </a:p>
          <a:p>
            <a:pPr lvl="1"/>
            <a:r>
              <a:rPr lang="de-AT" sz="1600" dirty="0"/>
              <a:t>Regressmöglichkeit </a:t>
            </a:r>
            <a:r>
              <a:rPr lang="de-AT" sz="1600" dirty="0" err="1"/>
              <a:t>gem</a:t>
            </a:r>
            <a:r>
              <a:rPr lang="de-AT" sz="1600" dirty="0"/>
              <a:t> </a:t>
            </a:r>
            <a:r>
              <a:rPr lang="de-AT" sz="1600" dirty="0" err="1"/>
              <a:t>Abs</a:t>
            </a:r>
            <a:r>
              <a:rPr lang="de-AT" sz="1600" dirty="0"/>
              <a:t> 5</a:t>
            </a:r>
          </a:p>
          <a:p>
            <a:pPr lvl="1"/>
            <a:endParaRPr lang="de-AT" sz="1700" dirty="0"/>
          </a:p>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7</a:t>
            </a:fld>
            <a:endParaRPr lang="de-DE"/>
          </a:p>
        </p:txBody>
      </p:sp>
    </p:spTree>
    <p:extLst>
      <p:ext uri="{BB962C8B-B14F-4D97-AF65-F5344CB8AC3E}">
        <p14:creationId xmlns:p14="http://schemas.microsoft.com/office/powerpoint/2010/main" val="160532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73063" y="739775"/>
            <a:ext cx="5922962" cy="3702050"/>
          </a:xfrm>
        </p:spPr>
      </p:sp>
      <p:sp>
        <p:nvSpPr>
          <p:cNvPr id="3" name="Notizenplatzhalter 2"/>
          <p:cNvSpPr>
            <a:spLocks noGrp="1"/>
          </p:cNvSpPr>
          <p:nvPr>
            <p:ph type="body" idx="1"/>
          </p:nvPr>
        </p:nvSpPr>
        <p:spPr/>
        <p:txBody>
          <a:bodyPr>
            <a:normAutofit fontScale="25000" lnSpcReduction="20000"/>
          </a:bodyPr>
          <a:lstStyle/>
          <a:p>
            <a:r>
              <a:rPr lang="de-AT" sz="1800" dirty="0"/>
              <a:t>Privilegierung des AV – </a:t>
            </a:r>
            <a:r>
              <a:rPr lang="de-AT" sz="1800" dirty="0" err="1"/>
              <a:t>Abs</a:t>
            </a:r>
            <a:r>
              <a:rPr lang="de-AT" sz="1800" dirty="0"/>
              <a:t> 2 S 2</a:t>
            </a:r>
          </a:p>
          <a:p>
            <a:pPr lvl="1"/>
            <a:r>
              <a:rPr lang="de-AT" sz="1600" dirty="0"/>
              <a:t>AV arbeitet im Hintergrund („kleinere“ Verantwortliche)</a:t>
            </a:r>
          </a:p>
          <a:p>
            <a:pPr lvl="1"/>
            <a:r>
              <a:rPr lang="de-AT" sz="1600" dirty="0"/>
              <a:t>Hat selbst keine Entscheidungshoheit</a:t>
            </a:r>
          </a:p>
          <a:p>
            <a:pPr lvl="1"/>
            <a:r>
              <a:rPr lang="de-AT" sz="1600" dirty="0"/>
              <a:t>Objektiv pflichtwidriges Verhalten genügt zur Haftung</a:t>
            </a:r>
          </a:p>
          <a:p>
            <a:pPr lvl="1"/>
            <a:endParaRPr lang="de-AT" sz="700" dirty="0"/>
          </a:p>
          <a:p>
            <a:r>
              <a:rPr lang="de-AT" sz="1800" dirty="0"/>
              <a:t>Haftungsausschluss – </a:t>
            </a:r>
            <a:r>
              <a:rPr lang="de-AT" sz="1800" dirty="0" err="1"/>
              <a:t>Abs</a:t>
            </a:r>
            <a:r>
              <a:rPr lang="de-AT" sz="1800" dirty="0"/>
              <a:t> 3</a:t>
            </a:r>
          </a:p>
          <a:p>
            <a:pPr lvl="1"/>
            <a:r>
              <a:rPr lang="de-AT" sz="1600" dirty="0"/>
              <a:t>Beteiligte die Verpflichtungen erfüllen und dies beweisen, sind von der Haftung befreit</a:t>
            </a:r>
          </a:p>
          <a:p>
            <a:pPr lvl="1"/>
            <a:r>
              <a:rPr lang="de-AT" sz="1600" dirty="0"/>
              <a:t>Betroffene werden entlastet</a:t>
            </a:r>
          </a:p>
          <a:p>
            <a:pPr lvl="1"/>
            <a:r>
              <a:rPr lang="de-AT" sz="1600" dirty="0"/>
              <a:t>Bekannte Sicherheitslücken verwirken den Haftungsausschluss</a:t>
            </a:r>
          </a:p>
          <a:p>
            <a:pPr lvl="1"/>
            <a:r>
              <a:rPr lang="de-AT" sz="1600" dirty="0" err="1"/>
              <a:t>Abs</a:t>
            </a:r>
            <a:r>
              <a:rPr lang="de-AT" sz="1600" dirty="0"/>
              <a:t> 3 gilt nicht, wenn eigene Mitarbeiter unbefugt auf Daten zugreifen</a:t>
            </a:r>
          </a:p>
          <a:p>
            <a:pPr lvl="1"/>
            <a:r>
              <a:rPr lang="de-AT" sz="1600" dirty="0"/>
              <a:t>Bsp.: Externe Dritte greifen unberechtigt auf Daten zu, bei denen der Verantwortliche alle erforderlichen Sicherungsmaßnahmen </a:t>
            </a:r>
            <a:r>
              <a:rPr lang="de-AT" sz="1600" dirty="0" err="1"/>
              <a:t>iSd</a:t>
            </a:r>
            <a:r>
              <a:rPr lang="de-AT" sz="1600" dirty="0"/>
              <a:t> DSGVO ergriffen hat</a:t>
            </a:r>
          </a:p>
          <a:p>
            <a:pPr lvl="1"/>
            <a:endParaRPr lang="de-AT" sz="1600" dirty="0"/>
          </a:p>
          <a:p>
            <a:endParaRPr lang="de-AT" dirty="0"/>
          </a:p>
          <a:p>
            <a:endParaRPr lang="de-AT" dirty="0"/>
          </a:p>
          <a:p>
            <a:r>
              <a:rPr lang="de-AT" dirty="0" err="1"/>
              <a:t>Frenze</a:t>
            </a:r>
            <a:r>
              <a:rPr lang="de-AT" dirty="0"/>
              <a:t> in Paal/Pauly DSGVO Kommentar,</a:t>
            </a:r>
            <a:r>
              <a:rPr lang="de-AT" baseline="0" dirty="0"/>
              <a:t> Art 82 </a:t>
            </a:r>
            <a:r>
              <a:rPr lang="de-AT" baseline="0" dirty="0" err="1"/>
              <a:t>Rz</a:t>
            </a:r>
            <a:r>
              <a:rPr lang="de-AT" baseline="0" dirty="0"/>
              <a:t> 15.</a:t>
            </a:r>
          </a:p>
          <a:p>
            <a:endParaRPr lang="de-AT" baseline="0" dirty="0"/>
          </a:p>
          <a:p>
            <a:r>
              <a:rPr lang="de-AT" sz="1800" dirty="0"/>
              <a:t>Privilegierung des AV – </a:t>
            </a:r>
            <a:r>
              <a:rPr lang="de-AT" sz="1800" dirty="0" err="1"/>
              <a:t>Abs</a:t>
            </a:r>
            <a:r>
              <a:rPr lang="de-AT" sz="1800" dirty="0"/>
              <a:t> 2 S2</a:t>
            </a:r>
          </a:p>
          <a:p>
            <a:pPr lvl="1"/>
            <a:r>
              <a:rPr lang="de-AT" sz="1600" dirty="0"/>
              <a:t>AV arbeitet im Hintergrund und ist somit der „kleinere“ Verantwortliche</a:t>
            </a:r>
          </a:p>
          <a:p>
            <a:pPr lvl="1"/>
            <a:r>
              <a:rPr lang="de-AT" sz="1600" dirty="0"/>
              <a:t>Hat selbst keine Entscheidungshoheit</a:t>
            </a:r>
          </a:p>
          <a:p>
            <a:pPr lvl="1"/>
            <a:r>
              <a:rPr lang="de-AT" sz="1600" dirty="0"/>
              <a:t>Objektiv pflichtwidriges Verhalten genügt allerdings zur Haftung</a:t>
            </a:r>
          </a:p>
          <a:p>
            <a:pPr lvl="1"/>
            <a:endParaRPr lang="de-AT" sz="700" dirty="0"/>
          </a:p>
          <a:p>
            <a:r>
              <a:rPr lang="de-AT" sz="1800" dirty="0"/>
              <a:t>Haftungsausschluss – </a:t>
            </a:r>
            <a:r>
              <a:rPr lang="de-AT" sz="1800" dirty="0" err="1"/>
              <a:t>Abs</a:t>
            </a:r>
            <a:r>
              <a:rPr lang="de-AT" sz="1800" dirty="0"/>
              <a:t> 3</a:t>
            </a:r>
          </a:p>
          <a:p>
            <a:pPr lvl="1"/>
            <a:r>
              <a:rPr lang="de-AT" sz="1600" dirty="0"/>
              <a:t>Jeder Beteiligte der seine Verpflichtungen vollumfänglich erfüllt hat und dies Nachweise kann, wird von der Haftung befreit</a:t>
            </a:r>
          </a:p>
          <a:p>
            <a:pPr lvl="1"/>
            <a:r>
              <a:rPr lang="de-AT" sz="1600" dirty="0"/>
              <a:t>Betroffene werden entlastet Verantwortungszusammenhänge nachzuweisen</a:t>
            </a:r>
          </a:p>
          <a:p>
            <a:pPr lvl="1"/>
            <a:r>
              <a:rPr lang="de-AT" sz="1600" dirty="0"/>
              <a:t>Bsp.: Externe Dritte greifen unberechtigt auf Daten zu, bei denen der Verantwortliche alle erforderlichen Sicherungsmaßnahmen </a:t>
            </a:r>
            <a:r>
              <a:rPr lang="de-AT" sz="1600" dirty="0" err="1"/>
              <a:t>iSd</a:t>
            </a:r>
            <a:r>
              <a:rPr lang="de-AT" sz="1600" dirty="0"/>
              <a:t> DSGVO ergriffen hat</a:t>
            </a:r>
          </a:p>
          <a:p>
            <a:pPr lvl="1"/>
            <a:r>
              <a:rPr lang="de-AT" sz="1600" dirty="0"/>
              <a:t>Bekannte/Bereits Erkannte Sicherheitslücken verwirken den Haftungsausschluss</a:t>
            </a:r>
          </a:p>
          <a:p>
            <a:pPr lvl="1"/>
            <a:r>
              <a:rPr lang="de-AT" sz="1600" dirty="0" err="1"/>
              <a:t>Abs</a:t>
            </a:r>
            <a:r>
              <a:rPr lang="de-AT" sz="1600" dirty="0"/>
              <a:t> 3 gilt ebenfalls nicht, wenn eigene Mitarbeiter unbefugt auf Daten zugreifen</a:t>
            </a:r>
          </a:p>
          <a:p>
            <a:endParaRPr lang="de-AT" dirty="0"/>
          </a:p>
          <a:p>
            <a:endParaRPr lang="de-AT" dirty="0"/>
          </a:p>
          <a:p>
            <a:r>
              <a:rPr lang="de-AT" sz="1800" dirty="0"/>
              <a:t>Privilegierung des AV – </a:t>
            </a:r>
            <a:r>
              <a:rPr lang="de-AT" sz="1800" dirty="0" err="1"/>
              <a:t>Abs</a:t>
            </a:r>
            <a:r>
              <a:rPr lang="de-AT" sz="1800" dirty="0"/>
              <a:t> 2 S 2</a:t>
            </a:r>
          </a:p>
          <a:p>
            <a:pPr lvl="1"/>
            <a:r>
              <a:rPr lang="de-AT" sz="1600" dirty="0"/>
              <a:t>AV arbeitet im Hintergrund („kleinere“ Verantwortliche)</a:t>
            </a:r>
          </a:p>
          <a:p>
            <a:pPr lvl="1"/>
            <a:r>
              <a:rPr lang="de-AT" sz="1600" dirty="0"/>
              <a:t>Hat selbst keine Entscheidungshoheit</a:t>
            </a:r>
          </a:p>
          <a:p>
            <a:pPr lvl="1"/>
            <a:r>
              <a:rPr lang="de-AT" sz="1600" dirty="0"/>
              <a:t>Objektiv pflichtwidriges Verhalten genügt zur Haftung</a:t>
            </a:r>
          </a:p>
          <a:p>
            <a:pPr lvl="1"/>
            <a:endParaRPr lang="de-AT" sz="700" dirty="0"/>
          </a:p>
          <a:p>
            <a:r>
              <a:rPr lang="de-AT" sz="1800" dirty="0"/>
              <a:t>Haftungsausschluss – </a:t>
            </a:r>
            <a:r>
              <a:rPr lang="de-AT" sz="1800" dirty="0" err="1"/>
              <a:t>Abs</a:t>
            </a:r>
            <a:r>
              <a:rPr lang="de-AT" sz="1800" dirty="0"/>
              <a:t> 3</a:t>
            </a:r>
          </a:p>
          <a:p>
            <a:pPr lvl="1"/>
            <a:r>
              <a:rPr lang="de-AT" sz="1600" dirty="0"/>
              <a:t>Beteiligte die Verpflichtungen erfüllen und dies beweisen, sind von der Haftung befreit</a:t>
            </a:r>
          </a:p>
          <a:p>
            <a:pPr lvl="1"/>
            <a:r>
              <a:rPr lang="de-AT" sz="1600" dirty="0"/>
              <a:t>Betroffene werden entlastet</a:t>
            </a:r>
          </a:p>
          <a:p>
            <a:pPr lvl="1"/>
            <a:r>
              <a:rPr lang="de-AT" sz="1600" dirty="0"/>
              <a:t>Bekannte Sicherheitslücken verwirken den Haftungsausschluss</a:t>
            </a:r>
          </a:p>
          <a:p>
            <a:pPr lvl="1"/>
            <a:r>
              <a:rPr lang="de-AT" sz="1600" dirty="0" err="1"/>
              <a:t>Abs</a:t>
            </a:r>
            <a:r>
              <a:rPr lang="de-AT" sz="1600" dirty="0"/>
              <a:t> 3 gilt nicht, wenn eigene Mitarbeiter unbefugt auf Daten zugreifen</a:t>
            </a:r>
          </a:p>
          <a:p>
            <a:pPr lvl="1"/>
            <a:r>
              <a:rPr lang="de-AT" sz="1600" dirty="0"/>
              <a:t>Bsp.: Externe Dritte greifen unberechtigt auf Daten zu, bei denen der Verantwortliche alle erforderlichen Sicherungsmaßnahmen </a:t>
            </a:r>
            <a:r>
              <a:rPr lang="de-AT" sz="1600" dirty="0" err="1"/>
              <a:t>iSd</a:t>
            </a:r>
            <a:r>
              <a:rPr lang="de-AT" sz="1600" dirty="0"/>
              <a:t> DSGVO ergriffen hat</a:t>
            </a:r>
          </a:p>
          <a:p>
            <a:pPr lvl="1"/>
            <a:endParaRPr lang="de-AT" sz="1600" dirty="0"/>
          </a:p>
          <a:p>
            <a:endParaRPr lang="de-AT" dirty="0"/>
          </a:p>
          <a:p>
            <a:endParaRPr lang="de-AT" dirty="0"/>
          </a:p>
          <a:p>
            <a:r>
              <a:rPr lang="de-AT" dirty="0" err="1"/>
              <a:t>Frenze</a:t>
            </a:r>
            <a:r>
              <a:rPr lang="de-AT" dirty="0"/>
              <a:t> in Paal/Pauly DSGVO Kommentar,</a:t>
            </a:r>
            <a:r>
              <a:rPr lang="de-AT" baseline="0" dirty="0"/>
              <a:t> Art 82 </a:t>
            </a:r>
            <a:r>
              <a:rPr lang="de-AT" baseline="0" dirty="0" err="1"/>
              <a:t>Rz</a:t>
            </a:r>
            <a:r>
              <a:rPr lang="de-AT" baseline="0" dirty="0"/>
              <a:t> 15.</a:t>
            </a:r>
          </a:p>
          <a:p>
            <a:endParaRPr lang="de-AT" baseline="0" dirty="0"/>
          </a:p>
          <a:p>
            <a:r>
              <a:rPr lang="de-AT" sz="1800" dirty="0"/>
              <a:t>Privilegierung des AV – </a:t>
            </a:r>
            <a:r>
              <a:rPr lang="de-AT" sz="1800" dirty="0" err="1"/>
              <a:t>Abs</a:t>
            </a:r>
            <a:r>
              <a:rPr lang="de-AT" sz="1800" dirty="0"/>
              <a:t> 2 S2</a:t>
            </a:r>
          </a:p>
          <a:p>
            <a:pPr lvl="1"/>
            <a:r>
              <a:rPr lang="de-AT" sz="1600" dirty="0"/>
              <a:t>AV arbeitet im Hintergrund und ist somit der „kleinere“ Verantwortliche</a:t>
            </a:r>
          </a:p>
          <a:p>
            <a:pPr lvl="1"/>
            <a:r>
              <a:rPr lang="de-AT" sz="1600" dirty="0"/>
              <a:t>Hat selbst keine Entscheidungshoheit</a:t>
            </a:r>
          </a:p>
          <a:p>
            <a:pPr lvl="1"/>
            <a:r>
              <a:rPr lang="de-AT" sz="1600" dirty="0"/>
              <a:t>Objektiv pflichtwidriges Verhalten genügt allerdings zur Haftung</a:t>
            </a:r>
          </a:p>
          <a:p>
            <a:pPr lvl="1"/>
            <a:endParaRPr lang="de-AT" sz="700" dirty="0"/>
          </a:p>
          <a:p>
            <a:r>
              <a:rPr lang="de-AT" sz="1800" dirty="0"/>
              <a:t>Haftungsausschluss – </a:t>
            </a:r>
            <a:r>
              <a:rPr lang="de-AT" sz="1800" dirty="0" err="1"/>
              <a:t>Abs</a:t>
            </a:r>
            <a:r>
              <a:rPr lang="de-AT" sz="1800" dirty="0"/>
              <a:t> 3</a:t>
            </a:r>
          </a:p>
          <a:p>
            <a:pPr lvl="1"/>
            <a:r>
              <a:rPr lang="de-AT" sz="1600" dirty="0"/>
              <a:t>Jeder Beteiligte der seine Verpflichtungen vollumfänglich erfüllt hat und dies Nachweise kann, wird von der Haftung befreit</a:t>
            </a:r>
          </a:p>
          <a:p>
            <a:pPr lvl="1"/>
            <a:r>
              <a:rPr lang="de-AT" sz="1600" dirty="0"/>
              <a:t>Betroffene werden entlastet Verantwortungszusammenhänge nachzuweisen</a:t>
            </a:r>
          </a:p>
          <a:p>
            <a:pPr lvl="1"/>
            <a:r>
              <a:rPr lang="de-AT" sz="1600" dirty="0"/>
              <a:t>Bsp.: Externe Dritte greifen unberechtigt auf Daten zu, bei denen der Verantwortliche alle erforderlichen Sicherungsmaßnahmen </a:t>
            </a:r>
            <a:r>
              <a:rPr lang="de-AT" sz="1600" dirty="0" err="1"/>
              <a:t>iSd</a:t>
            </a:r>
            <a:r>
              <a:rPr lang="de-AT" sz="1600" dirty="0"/>
              <a:t> DSGVO ergriffen hat</a:t>
            </a:r>
          </a:p>
          <a:p>
            <a:pPr lvl="1"/>
            <a:r>
              <a:rPr lang="de-AT" sz="1600" dirty="0"/>
              <a:t>Bekannte/Bereits Erkannte Sicherheitslücken verwirken den Haftungsausschluss</a:t>
            </a:r>
          </a:p>
          <a:p>
            <a:pPr lvl="1"/>
            <a:r>
              <a:rPr lang="de-AT" sz="1600" dirty="0" err="1"/>
              <a:t>Abs</a:t>
            </a:r>
            <a:r>
              <a:rPr lang="de-AT" sz="1600" dirty="0"/>
              <a:t> 3 gilt ebenfalls nicht, wenn eigene Mitarbeiter unbefugt auf Daten zugreifen</a:t>
            </a:r>
          </a:p>
          <a:p>
            <a:endParaRPr lang="de-AT" dirty="0"/>
          </a:p>
          <a:p>
            <a:endParaRPr lang="de-AT" i="1" dirty="0"/>
          </a:p>
          <a:p>
            <a:endParaRPr lang="de-AT" i="1" dirty="0"/>
          </a:p>
          <a:p>
            <a:r>
              <a:rPr lang="de-AT" i="1" dirty="0"/>
              <a:t>Bergt</a:t>
            </a:r>
            <a:r>
              <a:rPr lang="de-AT" dirty="0"/>
              <a:t> in </a:t>
            </a:r>
            <a:r>
              <a:rPr lang="de-AT" i="1" dirty="0" err="1"/>
              <a:t>Kühling</a:t>
            </a:r>
            <a:r>
              <a:rPr lang="de-AT" i="1" dirty="0"/>
              <a:t>/Buchner</a:t>
            </a:r>
            <a:r>
              <a:rPr lang="de-AT" i="1" baseline="0" dirty="0"/>
              <a:t> </a:t>
            </a:r>
            <a:r>
              <a:rPr lang="de-AT" baseline="0" dirty="0"/>
              <a:t>– DSGVO Kommentar, Art 82 </a:t>
            </a:r>
            <a:r>
              <a:rPr lang="de-AT" baseline="0" dirty="0" err="1"/>
              <a:t>Rz</a:t>
            </a:r>
            <a:r>
              <a:rPr lang="de-AT" baseline="0" dirty="0"/>
              <a:t> 58.</a:t>
            </a:r>
          </a:p>
          <a:p>
            <a:endParaRPr lang="de-AT" baseline="0" dirty="0"/>
          </a:p>
          <a:p>
            <a:r>
              <a:rPr lang="de-AT" dirty="0"/>
              <a:t>Gesamtschuldnerische Haftung – </a:t>
            </a:r>
            <a:r>
              <a:rPr lang="de-AT" dirty="0" err="1"/>
              <a:t>Abs</a:t>
            </a:r>
            <a:r>
              <a:rPr lang="de-AT" dirty="0"/>
              <a:t> 4</a:t>
            </a:r>
          </a:p>
          <a:p>
            <a:pPr lvl="1"/>
            <a:r>
              <a:rPr lang="de-AT" dirty="0"/>
              <a:t>Alle an der Verarbeitung Beteiligten haften </a:t>
            </a:r>
            <a:r>
              <a:rPr lang="de-AT" b="1" dirty="0"/>
              <a:t>solidarisch</a:t>
            </a:r>
            <a:r>
              <a:rPr lang="de-AT" dirty="0"/>
              <a:t> für den gesamten Schaden</a:t>
            </a:r>
          </a:p>
          <a:p>
            <a:pPr lvl="1"/>
            <a:r>
              <a:rPr lang="de-AT" dirty="0"/>
              <a:t>Geschädigte hat die Wahl, ob er Einzelne oder Alle in Anspruch nimmt</a:t>
            </a:r>
          </a:p>
          <a:p>
            <a:pPr lvl="1"/>
            <a:r>
              <a:rPr lang="de-AT" dirty="0"/>
              <a:t>Anteilige Verurteilung ebenfalls möglich, wenn voller Schadenersatz für Betroffenen sichergestellt ist – </a:t>
            </a:r>
            <a:r>
              <a:rPr lang="de-AT" dirty="0" err="1"/>
              <a:t>ErwGr</a:t>
            </a:r>
            <a:r>
              <a:rPr lang="de-AT" dirty="0"/>
              <a:t> 146 S8</a:t>
            </a:r>
          </a:p>
          <a:p>
            <a:pPr lvl="1"/>
            <a:r>
              <a:rPr lang="de-AT" dirty="0"/>
              <a:t>Mitverschulden des Geschädigten mindert Anspruch nicht</a:t>
            </a:r>
          </a:p>
          <a:p>
            <a:pPr lvl="1"/>
            <a:r>
              <a:rPr lang="de-AT" dirty="0"/>
              <a:t>Dies ergibt sich aus dem Haftungsausschluss </a:t>
            </a:r>
            <a:br>
              <a:rPr lang="de-AT" dirty="0"/>
            </a:br>
            <a:r>
              <a:rPr lang="de-AT" dirty="0"/>
              <a:t>(Verantwortlichen/AV kann der Schaden in keinerlei Hinsicht zur Last gelegt werden)</a:t>
            </a:r>
          </a:p>
          <a:p>
            <a:endParaRPr lang="de-AT" dirty="0"/>
          </a:p>
          <a:p>
            <a:endParaRPr lang="de-AT" dirty="0"/>
          </a:p>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8</a:t>
            </a:fld>
            <a:endParaRPr lang="de-DE"/>
          </a:p>
        </p:txBody>
      </p:sp>
    </p:spTree>
    <p:extLst>
      <p:ext uri="{BB962C8B-B14F-4D97-AF65-F5344CB8AC3E}">
        <p14:creationId xmlns:p14="http://schemas.microsoft.com/office/powerpoint/2010/main" val="14008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AT" sz="1700" dirty="0"/>
              <a:t>Wird ein Beteiligter in Anspruch genommen, kann dieser Regress bei den übrig Beteiligten fordern</a:t>
            </a:r>
          </a:p>
          <a:p>
            <a:pPr lvl="1"/>
            <a:r>
              <a:rPr lang="de-AT" sz="1700" dirty="0"/>
              <a:t>Dies gilt sowohl im Falle einer Zahlung des gesamten Schadens, als auch einer Anteilige Zahlung, wenn dieser Anteil höher war, als sein Anteil an der Verantwortung für den Schaden</a:t>
            </a:r>
          </a:p>
          <a:p>
            <a:pPr lvl="1"/>
            <a:r>
              <a:rPr lang="de-AT" sz="1700" dirty="0"/>
              <a:t>Ziel ist ein gerechter Ausgleich im Innenverhältnis</a:t>
            </a:r>
          </a:p>
          <a:p>
            <a:endParaRPr lang="de-AT" dirty="0"/>
          </a:p>
          <a:p>
            <a:endParaRPr lang="de-AT" dirty="0"/>
          </a:p>
          <a:p>
            <a:pPr lvl="1"/>
            <a:r>
              <a:rPr lang="de-AT" sz="1700" dirty="0"/>
              <a:t>Bei Bezahlung des gesamten Schadens/Anteilige Zahlung kann Regress gefordert werden.</a:t>
            </a:r>
          </a:p>
          <a:p>
            <a:pPr lvl="1"/>
            <a:r>
              <a:rPr lang="de-AT" sz="1700" dirty="0"/>
              <a:t>Anteilige Zahlung nur wenn gezahlte Anteil höher war, als jener an der Verantwortung für den Schaden</a:t>
            </a:r>
          </a:p>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9</a:t>
            </a:fld>
            <a:endParaRPr lang="de-DE"/>
          </a:p>
        </p:txBody>
      </p:sp>
    </p:spTree>
    <p:extLst>
      <p:ext uri="{BB962C8B-B14F-4D97-AF65-F5344CB8AC3E}">
        <p14:creationId xmlns:p14="http://schemas.microsoft.com/office/powerpoint/2010/main" val="2643166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10</a:t>
            </a:fld>
            <a:endParaRPr lang="de-DE"/>
          </a:p>
        </p:txBody>
      </p:sp>
    </p:spTree>
    <p:extLst>
      <p:ext uri="{BB962C8B-B14F-4D97-AF65-F5344CB8AC3E}">
        <p14:creationId xmlns:p14="http://schemas.microsoft.com/office/powerpoint/2010/main" val="258633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8F402D7C-46CB-46D2-B837-24130D61AC8D}" type="slidenum">
              <a:rPr lang="de-DE" smtClean="0"/>
              <a:pPr>
                <a:defRPr/>
              </a:pPr>
              <a:t>11</a:t>
            </a:fld>
            <a:endParaRPr lang="de-DE"/>
          </a:p>
        </p:txBody>
      </p:sp>
    </p:spTree>
    <p:extLst>
      <p:ext uri="{BB962C8B-B14F-4D97-AF65-F5344CB8AC3E}">
        <p14:creationId xmlns:p14="http://schemas.microsoft.com/office/powerpoint/2010/main" val="4193302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7" name="Grafik 6" descr="Ein Bild, das drinnen, Tisch, Boden, Möbel enthält.&#10;&#10;Mit sehr hoher Zuverlässigkeit generierte Beschreibung">
            <a:extLst>
              <a:ext uri="{FF2B5EF4-FFF2-40B4-BE49-F238E27FC236}">
                <a16:creationId xmlns:a16="http://schemas.microsoft.com/office/drawing/2014/main" id="{FADF69AF-E82F-4F81-8683-A30CB07D2D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633728"/>
          </a:xfrm>
          <a:prstGeom prst="rect">
            <a:avLst/>
          </a:prstGeom>
        </p:spPr>
      </p:pic>
      <p:sp>
        <p:nvSpPr>
          <p:cNvPr id="4" name="Datumsplatzhalter 2"/>
          <p:cNvSpPr txBox="1">
            <a:spLocks/>
          </p:cNvSpPr>
          <p:nvPr userDrawn="1"/>
        </p:nvSpPr>
        <p:spPr>
          <a:xfrm>
            <a:off x="6771774" y="5084956"/>
            <a:ext cx="1295400" cy="266700"/>
          </a:xfrm>
          <a:prstGeom prst="rect">
            <a:avLst/>
          </a:prstGeom>
        </p:spPr>
        <p:txBody>
          <a:bodyPr lIns="0" tIns="0" rIns="0" bIns="0"/>
          <a:lstStyle/>
          <a:p>
            <a:pPr algn="just">
              <a:defRPr/>
            </a:pPr>
            <a:br>
              <a:rPr lang="de-DE" sz="1200" dirty="0">
                <a:solidFill>
                  <a:srgbClr val="511B53"/>
                </a:solidFill>
                <a:latin typeface="Arial" pitchFamily="34" charset="0"/>
              </a:rPr>
            </a:br>
            <a:r>
              <a:rPr lang="de-DE" sz="1200" dirty="0">
                <a:solidFill>
                  <a:srgbClr val="511B53"/>
                </a:solidFill>
                <a:latin typeface="Arial" pitchFamily="34" charset="0"/>
              </a:rPr>
              <a:t>scwp.com     </a:t>
            </a:r>
          </a:p>
          <a:p>
            <a:pPr>
              <a:defRPr/>
            </a:pPr>
            <a:endParaRPr lang="de-DE" sz="1200" dirty="0">
              <a:latin typeface="Arial" pitchFamily="34" charset="0"/>
            </a:endParaRPr>
          </a:p>
        </p:txBody>
      </p:sp>
      <p:sp>
        <p:nvSpPr>
          <p:cNvPr id="2" name="Titel 1"/>
          <p:cNvSpPr>
            <a:spLocks noGrp="1"/>
          </p:cNvSpPr>
          <p:nvPr>
            <p:ph type="ctrTitle" hasCustomPrompt="1"/>
          </p:nvPr>
        </p:nvSpPr>
        <p:spPr>
          <a:xfrm>
            <a:off x="539552" y="2985515"/>
            <a:ext cx="7844408" cy="1024113"/>
          </a:xfrm>
        </p:spPr>
        <p:txBody>
          <a:bodyPr>
            <a:normAutofit/>
          </a:bodyPr>
          <a:lstStyle>
            <a:lvl1pPr algn="l">
              <a:defRPr sz="2800" cap="none" baseline="0">
                <a:solidFill>
                  <a:srgbClr val="642565"/>
                </a:solidFill>
              </a:defRPr>
            </a:lvl1pPr>
          </a:lstStyle>
          <a:p>
            <a:r>
              <a:rPr lang="de-DE" dirty="0"/>
              <a:t>Titelmasterformat durch Klicken bearbeiten</a:t>
            </a:r>
          </a:p>
        </p:txBody>
      </p:sp>
      <p:sp>
        <p:nvSpPr>
          <p:cNvPr id="3" name="Untertitel 2"/>
          <p:cNvSpPr>
            <a:spLocks noGrp="1"/>
          </p:cNvSpPr>
          <p:nvPr>
            <p:ph type="subTitle" idx="1"/>
          </p:nvPr>
        </p:nvSpPr>
        <p:spPr>
          <a:xfrm>
            <a:off x="539552" y="3938578"/>
            <a:ext cx="7848872" cy="759127"/>
          </a:xfrm>
        </p:spPr>
        <p:txBody>
          <a:bodyPr>
            <a:normAutofit/>
          </a:bodyPr>
          <a:lstStyle>
            <a:lvl1pPr marL="0" indent="0" algn="l">
              <a:buNone/>
              <a:defRPr sz="2400">
                <a:solidFill>
                  <a:srgbClr val="5A5B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8" name="Grafik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84888" y="1100793"/>
            <a:ext cx="2266949" cy="1693038"/>
          </a:xfrm>
          <a:prstGeom prst="rect">
            <a:avLst/>
          </a:prstGeom>
          <a:noFill/>
          <a:ln w="9525">
            <a:noFill/>
            <a:miter lim="800000"/>
            <a:headEnd/>
            <a:tailEnd/>
          </a:ln>
        </p:spPr>
      </p:pic>
      <p:pic>
        <p:nvPicPr>
          <p:cNvPr id="9" name="Grafik 8">
            <a:extLst>
              <a:ext uri="{FF2B5EF4-FFF2-40B4-BE49-F238E27FC236}">
                <a16:creationId xmlns:a16="http://schemas.microsoft.com/office/drawing/2014/main" id="{FB893945-73BD-4D2B-B0C5-9C60F5FC96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5099" y="5002210"/>
            <a:ext cx="4879424" cy="573478"/>
          </a:xfrm>
          <a:prstGeom prst="rect">
            <a:avLst/>
          </a:prstGeom>
        </p:spPr>
      </p:pic>
    </p:spTree>
    <p:extLst>
      <p:ext uri="{BB962C8B-B14F-4D97-AF65-F5344CB8AC3E}">
        <p14:creationId xmlns:p14="http://schemas.microsoft.com/office/powerpoint/2010/main" val="424062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76B72A"/>
          </a:solidFill>
          <a:ln w="9525">
            <a:noFill/>
            <a:miter lim="800000"/>
            <a:headEnd/>
            <a:tailEnd/>
          </a:ln>
        </p:spPr>
        <p:txBody>
          <a:bodyPr vert="horz" wrap="square" lIns="450000" tIns="45720" rIns="91440" bIns="45720" numCol="1" anchor="ctr" anchorCtr="0" compatLnSpc="1">
            <a:prstTxWarp prst="textNoShape">
              <a:avLst/>
            </a:prstTxWarp>
            <a:normAutofit/>
          </a:bodyPr>
          <a:lstStyle>
            <a:lvl1pPr algn="l">
              <a:defRPr lang="de-DE" sz="2400" kern="1200" cap="all" baseline="0" dirty="0">
                <a:solidFill>
                  <a:schemeClr val="bg1"/>
                </a:solidFill>
                <a:latin typeface="+mn-lt"/>
                <a:ea typeface="+mj-ea"/>
                <a:cs typeface="+mj-cs"/>
              </a:defRPr>
            </a:lvl1pPr>
          </a:lstStyle>
          <a:p>
            <a:pPr lvl="0" algn="l" rtl="0" fontAlgn="base">
              <a:spcBef>
                <a:spcPct val="0"/>
              </a:spcBef>
              <a:spcAft>
                <a:spcPct val="0"/>
              </a:spcAft>
            </a:pPr>
            <a:r>
              <a:rPr lang="de-DE" dirty="0"/>
              <a:t>Titelmasterformat durch Klicken bearbeiten</a:t>
            </a:r>
          </a:p>
        </p:txBody>
      </p:sp>
      <p:sp>
        <p:nvSpPr>
          <p:cNvPr id="10" name="Inhaltsplatzhalter 2"/>
          <p:cNvSpPr>
            <a:spLocks noGrp="1"/>
          </p:cNvSpPr>
          <p:nvPr>
            <p:ph idx="1" hasCustomPrompt="1"/>
          </p:nvPr>
        </p:nvSpPr>
        <p:spPr>
          <a:xfrm>
            <a:off x="457200" y="1333500"/>
            <a:ext cx="8229600" cy="3771900"/>
          </a:xfrm>
        </p:spPr>
        <p:txBody>
          <a:bodyPr/>
          <a:lstStyle>
            <a:lvl1pPr marL="450000" indent="-450000">
              <a:buClr>
                <a:srgbClr val="76B72A"/>
              </a:buClr>
              <a:buFont typeface="Wingdings" pitchFamily="2" charset="2"/>
              <a:buChar char="§"/>
              <a:defRPr sz="2000">
                <a:solidFill>
                  <a:srgbClr val="5A5B5E"/>
                </a:solidFill>
              </a:defRPr>
            </a:lvl1pPr>
            <a:lvl2pPr marL="900000" indent="-450000">
              <a:buClr>
                <a:srgbClr val="76B72A"/>
              </a:buClr>
              <a:buFont typeface="Symbol" pitchFamily="18" charset="2"/>
              <a:buChar char="-"/>
              <a:defRPr sz="1800">
                <a:solidFill>
                  <a:srgbClr val="5A5B5E"/>
                </a:solidFill>
              </a:defRPr>
            </a:lvl2pPr>
            <a:lvl3pPr marL="1350000" indent="-450000">
              <a:buClr>
                <a:srgbClr val="76B72A"/>
              </a:buClr>
              <a:buFont typeface="Arial" pitchFamily="34" charset="0"/>
              <a:buChar char="•"/>
              <a:defRPr sz="1600">
                <a:solidFill>
                  <a:srgbClr val="5A5B5E"/>
                </a:solidFill>
              </a:defRPr>
            </a:lvl3pPr>
            <a:lvl4pPr marL="1800000" indent="-450000">
              <a:buClr>
                <a:srgbClr val="76B72A"/>
              </a:buClr>
              <a:buFont typeface="Wingdings" pitchFamily="2" charset="2"/>
              <a:buChar char="§"/>
              <a:defRPr sz="1400">
                <a:solidFill>
                  <a:srgbClr val="5A5B5E"/>
                </a:solidFill>
              </a:defRPr>
            </a:lvl4pPr>
            <a:lvl5pPr marL="0" indent="-450000">
              <a:buClr>
                <a:srgbClr val="76B72A"/>
              </a:buClr>
              <a:buFont typeface="Arial" panose="020B0604020202020204" pitchFamily="34" charset="0"/>
              <a:buChar char="1"/>
              <a:defRPr sz="1200" baseline="0">
                <a:solidFill>
                  <a:srgbClr val="5A5B5E"/>
                </a:solidFill>
              </a:defRPr>
            </a:lvl5pPr>
            <a:lvl6pPr marL="0" indent="-450000">
              <a:buClr>
                <a:srgbClr val="76B72A"/>
              </a:buClr>
              <a:buFont typeface="Arial" panose="020B0604020202020204" pitchFamily="34" charset="0"/>
              <a:buChar char="2"/>
              <a:defRPr sz="1200" baseline="0">
                <a:solidFill>
                  <a:schemeClr val="accent2"/>
                </a:solidFill>
              </a:defRPr>
            </a:lvl6pPr>
            <a:lvl7pPr marL="0" indent="-450000">
              <a:buClr>
                <a:srgbClr val="76B72A"/>
              </a:buClr>
              <a:buFont typeface="Arial" panose="020B0604020202020204" pitchFamily="34" charset="0"/>
              <a:buChar char="3"/>
              <a:defRPr sz="1200" baseline="0">
                <a:solidFill>
                  <a:schemeClr val="accent2"/>
                </a:solidFill>
              </a:defRPr>
            </a:lvl7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p>
          <a:p>
            <a:pPr lvl="6"/>
            <a:r>
              <a:rPr lang="de-DE" sz="1200" dirty="0"/>
              <a:t>Siebte Ebene</a:t>
            </a:r>
            <a:endParaRPr lang="de-DE" dirty="0"/>
          </a:p>
        </p:txBody>
      </p:sp>
      <p:sp>
        <p:nvSpPr>
          <p:cNvPr id="11"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0BBE4C4C-81C9-4282-B571-DB5D7BDF974E}" type="datetime1">
              <a:rPr lang="de-AT" smtClean="0"/>
              <a:pPr>
                <a:defRPr/>
              </a:pPr>
              <a:t>06.05.2022</a:t>
            </a:fld>
            <a:endParaRPr lang="de-DE" dirty="0"/>
          </a:p>
        </p:txBody>
      </p:sp>
      <p:sp>
        <p:nvSpPr>
          <p:cNvPr id="12" name="Foliennummernplatzhalter 5"/>
          <p:cNvSpPr>
            <a:spLocks noGrp="1"/>
          </p:cNvSpPr>
          <p:nvPr>
            <p:ph type="sldNum" sz="quarter" idx="11"/>
          </p:nvPr>
        </p:nvSpPr>
        <p:spPr>
          <a:xfrm>
            <a:off x="4098801" y="5234400"/>
            <a:ext cx="946398" cy="303213"/>
          </a:xfrm>
        </p:spPr>
        <p:txBody>
          <a:bodyPr/>
          <a:lstStyle>
            <a:lvl1pPr>
              <a:defRPr sz="1000"/>
            </a:lvl1pPr>
          </a:lstStyle>
          <a:p>
            <a:pPr algn="ctr">
              <a:defRPr/>
            </a:pPr>
            <a:r>
              <a:rPr lang="de-DE" dirty="0"/>
              <a:t>Folie </a:t>
            </a:r>
            <a:fld id="{9DE5E878-98C0-4758-B1C7-DB0F9977D4AD}" type="slidenum">
              <a:rPr lang="de-DE" smtClean="0"/>
              <a:pPr algn="ctr">
                <a:defRPr/>
              </a:pPr>
              <a:t>‹Nr.›</a:t>
            </a:fld>
            <a:endParaRPr lang="de-DE" dirty="0"/>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E62176"/>
          </a:solidFill>
          <a:ln w="9525">
            <a:noFill/>
            <a:miter lim="800000"/>
            <a:headEnd/>
            <a:tailEnd/>
          </a:ln>
        </p:spPr>
        <p:txBody>
          <a:bodyPr vert="horz" wrap="square" lIns="450000" tIns="45720" rIns="91440" bIns="45720" numCol="1" anchor="ctr" anchorCtr="0" compatLnSpc="1">
            <a:prstTxWarp prst="textNoShape">
              <a:avLst/>
            </a:prstTxWarp>
            <a:normAutofit/>
          </a:bodyPr>
          <a:lstStyle>
            <a:lvl1pPr algn="l">
              <a:defRPr lang="de-DE" sz="2400" kern="1200" cap="all" baseline="0" dirty="0">
                <a:solidFill>
                  <a:schemeClr val="bg1"/>
                </a:solidFill>
                <a:latin typeface="+mn-lt"/>
                <a:ea typeface="+mj-ea"/>
                <a:cs typeface="+mj-cs"/>
              </a:defRPr>
            </a:lvl1pPr>
          </a:lstStyle>
          <a:p>
            <a:pPr lvl="0" algn="l" rtl="0" fontAlgn="base">
              <a:spcBef>
                <a:spcPct val="0"/>
              </a:spcBef>
              <a:spcAft>
                <a:spcPct val="0"/>
              </a:spcAft>
            </a:pPr>
            <a:r>
              <a:rPr lang="de-DE" dirty="0"/>
              <a:t>Titelmasterformat durch Klicken bearbeiten</a:t>
            </a:r>
          </a:p>
        </p:txBody>
      </p:sp>
      <p:sp>
        <p:nvSpPr>
          <p:cNvPr id="10" name="Inhaltsplatzhalter 2"/>
          <p:cNvSpPr>
            <a:spLocks noGrp="1"/>
          </p:cNvSpPr>
          <p:nvPr>
            <p:ph idx="1" hasCustomPrompt="1"/>
          </p:nvPr>
        </p:nvSpPr>
        <p:spPr>
          <a:xfrm>
            <a:off x="457200" y="1333500"/>
            <a:ext cx="8229600" cy="3771900"/>
          </a:xfrm>
        </p:spPr>
        <p:txBody>
          <a:bodyPr/>
          <a:lstStyle>
            <a:lvl1pPr marL="450000" indent="-450000">
              <a:buClr>
                <a:srgbClr val="E62176"/>
              </a:buClr>
              <a:buFont typeface="Wingdings" pitchFamily="2" charset="2"/>
              <a:buChar char="§"/>
              <a:defRPr sz="2000">
                <a:solidFill>
                  <a:srgbClr val="5A5B5E"/>
                </a:solidFill>
              </a:defRPr>
            </a:lvl1pPr>
            <a:lvl2pPr marL="900000" indent="-450000">
              <a:buClr>
                <a:srgbClr val="E62176"/>
              </a:buClr>
              <a:buFont typeface="Symbol" pitchFamily="18" charset="2"/>
              <a:buChar char="-"/>
              <a:defRPr sz="1800">
                <a:solidFill>
                  <a:srgbClr val="5A5B5E"/>
                </a:solidFill>
              </a:defRPr>
            </a:lvl2pPr>
            <a:lvl3pPr marL="1350000" indent="-450000">
              <a:buClr>
                <a:srgbClr val="E62176"/>
              </a:buClr>
              <a:buFont typeface="Arial" pitchFamily="34" charset="0"/>
              <a:buChar char="•"/>
              <a:defRPr sz="1600">
                <a:solidFill>
                  <a:srgbClr val="5A5B5E"/>
                </a:solidFill>
              </a:defRPr>
            </a:lvl3pPr>
            <a:lvl4pPr marL="1800000" indent="-450000">
              <a:buClr>
                <a:srgbClr val="E62176"/>
              </a:buClr>
              <a:buFont typeface="Wingdings" pitchFamily="2" charset="2"/>
              <a:buChar char="§"/>
              <a:defRPr sz="1400">
                <a:solidFill>
                  <a:srgbClr val="5A5B5E"/>
                </a:solidFill>
              </a:defRPr>
            </a:lvl4pPr>
            <a:lvl5pPr marL="0" indent="-450000">
              <a:buClr>
                <a:srgbClr val="E62176"/>
              </a:buClr>
              <a:buFont typeface="Arial" panose="020B0604020202020204" pitchFamily="34" charset="0"/>
              <a:buChar char="1"/>
              <a:defRPr lang="de-DE" sz="1200" kern="1200" baseline="0" dirty="0" smtClean="0">
                <a:solidFill>
                  <a:schemeClr val="accent2"/>
                </a:solidFill>
                <a:latin typeface="+mn-lt"/>
                <a:ea typeface="+mn-ea"/>
                <a:cs typeface="+mn-cs"/>
              </a:defRPr>
            </a:lvl5pPr>
            <a:lvl6pPr marL="0" indent="-450000">
              <a:buClr>
                <a:srgbClr val="E62176"/>
              </a:buClr>
              <a:buFont typeface="Arial" panose="020B0604020202020204" pitchFamily="34" charset="0"/>
              <a:buChar char="2"/>
              <a:defRPr sz="1200" baseline="0">
                <a:solidFill>
                  <a:schemeClr val="accent2"/>
                </a:solidFill>
              </a:defRPr>
            </a:lvl6pPr>
            <a:lvl7pPr marL="0" indent="-450000">
              <a:buClr>
                <a:srgbClr val="E62176"/>
              </a:buClr>
              <a:buFont typeface="Arial" panose="020B0604020202020204" pitchFamily="34" charset="0"/>
              <a:buChar char="3"/>
              <a:defRPr sz="1200" baseline="0">
                <a:solidFill>
                  <a:schemeClr val="accent2"/>
                </a:solidFill>
              </a:defRPr>
            </a:lvl7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p>
          <a:p>
            <a:pPr lvl="6"/>
            <a:r>
              <a:rPr lang="de-DE" sz="1200" dirty="0"/>
              <a:t>Siebte Ebene</a:t>
            </a:r>
            <a:endParaRPr lang="de-DE" dirty="0"/>
          </a:p>
        </p:txBody>
      </p:sp>
      <p:sp>
        <p:nvSpPr>
          <p:cNvPr id="11"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0BBE4C4C-81C9-4282-B571-DB5D7BDF974E}" type="datetime1">
              <a:rPr lang="de-AT" smtClean="0"/>
              <a:pPr>
                <a:defRPr/>
              </a:pPr>
              <a:t>06.05.2022</a:t>
            </a:fld>
            <a:endParaRPr lang="de-DE" dirty="0"/>
          </a:p>
        </p:txBody>
      </p:sp>
      <p:sp>
        <p:nvSpPr>
          <p:cNvPr id="12" name="Foliennummernplatzhalter 5"/>
          <p:cNvSpPr>
            <a:spLocks noGrp="1"/>
          </p:cNvSpPr>
          <p:nvPr>
            <p:ph type="sldNum" sz="quarter" idx="11"/>
          </p:nvPr>
        </p:nvSpPr>
        <p:spPr>
          <a:xfrm>
            <a:off x="4098801" y="5234400"/>
            <a:ext cx="946398" cy="303213"/>
          </a:xfrm>
        </p:spPr>
        <p:txBody>
          <a:bodyPr/>
          <a:lstStyle>
            <a:lvl1pPr>
              <a:defRPr sz="1000"/>
            </a:lvl1pPr>
          </a:lstStyle>
          <a:p>
            <a:pPr algn="ctr">
              <a:defRPr/>
            </a:pPr>
            <a:r>
              <a:rPr lang="de-DE" dirty="0"/>
              <a:t>Folie </a:t>
            </a:r>
            <a:fld id="{9DE5E878-98C0-4758-B1C7-DB0F9977D4AD}" type="slidenum">
              <a:rPr lang="de-DE" smtClean="0"/>
              <a:pPr algn="ctr">
                <a:defRPr/>
              </a:pPr>
              <a:t>‹Nr.›</a:t>
            </a:fld>
            <a:endParaRPr lang="de-DE" dirty="0"/>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chemeClr val="accent2"/>
          </a:solidFill>
          <a:ln w="9525">
            <a:noFill/>
            <a:miter lim="800000"/>
            <a:headEnd/>
            <a:tailEnd/>
          </a:ln>
        </p:spPr>
        <p:txBody>
          <a:bodyPr vert="horz" wrap="square" lIns="450000" tIns="45720" rIns="91440" bIns="45720" numCol="1" anchor="ctr" anchorCtr="0" compatLnSpc="1">
            <a:prstTxWarp prst="textNoShape">
              <a:avLst/>
            </a:prstTxWarp>
            <a:normAutofit/>
          </a:bodyPr>
          <a:lstStyle>
            <a:lvl1pPr algn="l">
              <a:defRPr lang="de-DE" sz="2400" kern="1200" cap="all" baseline="0" dirty="0">
                <a:solidFill>
                  <a:schemeClr val="bg1"/>
                </a:solidFill>
                <a:latin typeface="+mn-lt"/>
                <a:ea typeface="+mj-ea"/>
                <a:cs typeface="+mj-cs"/>
              </a:defRPr>
            </a:lvl1pPr>
          </a:lstStyle>
          <a:p>
            <a:pPr lvl="0" algn="l"/>
            <a:r>
              <a:rPr lang="de-DE" dirty="0"/>
              <a:t>Titelmasterformat durch Klicken bearbeiten</a:t>
            </a:r>
          </a:p>
        </p:txBody>
      </p:sp>
      <p:sp>
        <p:nvSpPr>
          <p:cNvPr id="10" name="Inhaltsplatzhalter 2"/>
          <p:cNvSpPr>
            <a:spLocks noGrp="1"/>
          </p:cNvSpPr>
          <p:nvPr>
            <p:ph idx="1" hasCustomPrompt="1"/>
          </p:nvPr>
        </p:nvSpPr>
        <p:spPr>
          <a:xfrm>
            <a:off x="457200" y="1333500"/>
            <a:ext cx="8229600" cy="3771900"/>
          </a:xfrm>
        </p:spPr>
        <p:txBody>
          <a:bodyPr/>
          <a:lstStyle>
            <a:lvl1pPr marL="450000" indent="-450000">
              <a:buClr>
                <a:schemeClr val="accent2"/>
              </a:buClr>
              <a:buFont typeface="Wingdings" pitchFamily="2" charset="2"/>
              <a:buChar char="§"/>
              <a:defRPr sz="2000">
                <a:solidFill>
                  <a:srgbClr val="5A5B5E"/>
                </a:solidFill>
              </a:defRPr>
            </a:lvl1pPr>
            <a:lvl2pPr marL="900000" indent="-450000">
              <a:buClr>
                <a:schemeClr val="accent2"/>
              </a:buClr>
              <a:buFont typeface="Symbol" pitchFamily="18" charset="2"/>
              <a:buChar char="-"/>
              <a:defRPr sz="1800">
                <a:solidFill>
                  <a:srgbClr val="5A5B5E"/>
                </a:solidFill>
              </a:defRPr>
            </a:lvl2pPr>
            <a:lvl3pPr marL="1350000" indent="-450000">
              <a:buClr>
                <a:schemeClr val="accent2"/>
              </a:buClr>
              <a:buFont typeface="Arial" pitchFamily="34" charset="0"/>
              <a:buChar char="•"/>
              <a:defRPr sz="1600">
                <a:solidFill>
                  <a:srgbClr val="5A5B5E"/>
                </a:solidFill>
              </a:defRPr>
            </a:lvl3pPr>
            <a:lvl4pPr marL="1800000" indent="-450000">
              <a:buClr>
                <a:schemeClr val="accent2"/>
              </a:buClr>
              <a:buFont typeface="Wingdings" pitchFamily="2" charset="2"/>
              <a:buChar char="§"/>
              <a:defRPr sz="1400">
                <a:solidFill>
                  <a:srgbClr val="5A5B5E"/>
                </a:solidFill>
              </a:defRPr>
            </a:lvl4pPr>
            <a:lvl5pPr marL="0" indent="-450000">
              <a:buClr>
                <a:schemeClr val="accent2"/>
              </a:buClr>
              <a:buFont typeface="Arial" panose="020B0604020202020204" pitchFamily="34" charset="0"/>
              <a:buChar char="1"/>
              <a:defRPr lang="de-DE" sz="1200" kern="1200" baseline="0" dirty="0" smtClean="0">
                <a:solidFill>
                  <a:schemeClr val="accent2"/>
                </a:solidFill>
                <a:latin typeface="+mn-lt"/>
                <a:ea typeface="+mn-ea"/>
                <a:cs typeface="+mn-cs"/>
              </a:defRPr>
            </a:lvl5pPr>
            <a:lvl6pPr marL="0" indent="-450000">
              <a:buClr>
                <a:schemeClr val="accent2"/>
              </a:buClr>
              <a:buFont typeface="Arial" panose="020B0604020202020204" pitchFamily="34" charset="0"/>
              <a:buChar char="2"/>
              <a:defRPr sz="1200" baseline="0">
                <a:solidFill>
                  <a:schemeClr val="accent2"/>
                </a:solidFill>
              </a:defRPr>
            </a:lvl6pPr>
            <a:lvl7pPr marL="0" indent="-450000">
              <a:buClr>
                <a:schemeClr val="accent2"/>
              </a:buClr>
              <a:buFont typeface="Arial" panose="020B0604020202020204" pitchFamily="34" charset="0"/>
              <a:buChar char="3"/>
              <a:defRPr sz="1200" baseline="0">
                <a:solidFill>
                  <a:schemeClr val="accent2"/>
                </a:solidFill>
              </a:defRPr>
            </a:lvl7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p>
          <a:p>
            <a:pPr lvl="6"/>
            <a:r>
              <a:rPr lang="de-DE" sz="1200" dirty="0"/>
              <a:t>Siebte Ebene</a:t>
            </a:r>
            <a:endParaRPr lang="de-DE" dirty="0"/>
          </a:p>
        </p:txBody>
      </p:sp>
      <p:sp>
        <p:nvSpPr>
          <p:cNvPr id="11"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0BBE4C4C-81C9-4282-B571-DB5D7BDF974E}" type="datetime1">
              <a:rPr lang="de-AT" smtClean="0"/>
              <a:pPr>
                <a:defRPr/>
              </a:pPr>
              <a:t>06.05.2022</a:t>
            </a:fld>
            <a:endParaRPr lang="de-DE" dirty="0"/>
          </a:p>
        </p:txBody>
      </p:sp>
      <p:sp>
        <p:nvSpPr>
          <p:cNvPr id="12" name="Foliennummernplatzhalter 5"/>
          <p:cNvSpPr>
            <a:spLocks noGrp="1"/>
          </p:cNvSpPr>
          <p:nvPr>
            <p:ph type="sldNum" sz="quarter" idx="11"/>
          </p:nvPr>
        </p:nvSpPr>
        <p:spPr>
          <a:xfrm>
            <a:off x="4098801" y="5234400"/>
            <a:ext cx="946398" cy="303213"/>
          </a:xfrm>
        </p:spPr>
        <p:txBody>
          <a:bodyPr/>
          <a:lstStyle>
            <a:lvl1pPr>
              <a:defRPr sz="1000"/>
            </a:lvl1pPr>
          </a:lstStyle>
          <a:p>
            <a:pPr algn="ctr">
              <a:defRPr/>
            </a:pPr>
            <a:r>
              <a:rPr lang="de-DE" dirty="0"/>
              <a:t>Folie </a:t>
            </a:r>
            <a:fld id="{9DE5E878-98C0-4758-B1C7-DB0F9977D4AD}" type="slidenum">
              <a:rPr lang="de-DE" smtClean="0"/>
              <a:pPr algn="ctr">
                <a:defRPr/>
              </a:pPr>
              <a:t>‹Nr.›</a:t>
            </a:fld>
            <a:endParaRPr lang="de-DE" dirty="0"/>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642565"/>
          </a:solidFill>
        </p:spPr>
        <p:txBody>
          <a:bodyPr lIns="540000">
            <a:normAutofit/>
          </a:bodyPr>
          <a:lstStyle>
            <a:lvl1pPr algn="l">
              <a:defRPr sz="2400" cap="all" baseline="0">
                <a:solidFill>
                  <a:schemeClr val="bg1"/>
                </a:solidFill>
              </a:defRPr>
            </a:lvl1pPr>
          </a:lstStyle>
          <a:p>
            <a:r>
              <a:rPr lang="de-DE" dirty="0"/>
              <a:t>Titelmasterformat durch Klicken bearbeiten</a:t>
            </a:r>
          </a:p>
        </p:txBody>
      </p:sp>
      <p:sp>
        <p:nvSpPr>
          <p:cNvPr id="3" name="Inhaltsplatzhalter 2"/>
          <p:cNvSpPr>
            <a:spLocks noGrp="1"/>
          </p:cNvSpPr>
          <p:nvPr>
            <p:ph sz="half" idx="1" hasCustomPrompt="1"/>
          </p:nvPr>
        </p:nvSpPr>
        <p:spPr>
          <a:xfrm>
            <a:off x="457200" y="1333501"/>
            <a:ext cx="4038600" cy="3771636"/>
          </a:xfrm>
        </p:spPr>
        <p:txBody>
          <a:bodyPr/>
          <a:lstStyle>
            <a:lvl1pPr marL="450000" indent="-450000">
              <a:buClr>
                <a:srgbClr val="642565"/>
              </a:buClr>
              <a:buFont typeface="Wingdings" pitchFamily="2" charset="2"/>
              <a:buChar char="§"/>
              <a:defRPr sz="2000">
                <a:solidFill>
                  <a:srgbClr val="5A5B5E"/>
                </a:solidFill>
              </a:defRPr>
            </a:lvl1pPr>
            <a:lvl2pPr marL="900000" indent="-450000">
              <a:buClr>
                <a:srgbClr val="642565"/>
              </a:buClr>
              <a:buFont typeface="Symbol" pitchFamily="18" charset="2"/>
              <a:buChar char="-"/>
              <a:defRPr sz="1800">
                <a:solidFill>
                  <a:srgbClr val="5A5B5E"/>
                </a:solidFill>
              </a:defRPr>
            </a:lvl2pPr>
            <a:lvl3pPr marL="1350000" indent="-450000">
              <a:buClr>
                <a:srgbClr val="642565"/>
              </a:buClr>
              <a:buFont typeface="Arial" pitchFamily="34" charset="0"/>
              <a:buChar char="•"/>
              <a:defRPr sz="1600">
                <a:solidFill>
                  <a:srgbClr val="5A5B5E"/>
                </a:solidFill>
              </a:defRPr>
            </a:lvl3pPr>
            <a:lvl4pPr marL="1800000" indent="-450000">
              <a:buClr>
                <a:srgbClr val="642565"/>
              </a:buClr>
              <a:buFont typeface="Wingdings" pitchFamily="2" charset="2"/>
              <a:buChar char="§"/>
              <a:defRPr sz="1400">
                <a:solidFill>
                  <a:srgbClr val="5A5B5E"/>
                </a:solidFill>
              </a:defRPr>
            </a:lvl4pPr>
            <a:lvl5pPr marL="450000" indent="-450000">
              <a:buClr>
                <a:srgbClr val="642565"/>
              </a:buClr>
              <a:buFont typeface="Arial" panose="020B0604020202020204" pitchFamily="34" charset="0"/>
              <a:buChar char="1"/>
              <a:defRPr sz="1200" baseline="0">
                <a:solidFill>
                  <a:srgbClr val="5A5B5E"/>
                </a:solidFill>
              </a:defRPr>
            </a:lvl5pPr>
            <a:lvl6pPr marL="450000" indent="-450000">
              <a:buClr>
                <a:schemeClr val="accent1"/>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dirty="0"/>
              <a:t>Sechste Ebene</a:t>
            </a:r>
          </a:p>
        </p:txBody>
      </p:sp>
      <p:sp>
        <p:nvSpPr>
          <p:cNvPr id="4" name="Inhaltsplatzhalter 3"/>
          <p:cNvSpPr>
            <a:spLocks noGrp="1"/>
          </p:cNvSpPr>
          <p:nvPr>
            <p:ph sz="half" idx="2" hasCustomPrompt="1"/>
          </p:nvPr>
        </p:nvSpPr>
        <p:spPr>
          <a:xfrm>
            <a:off x="4648200" y="1333501"/>
            <a:ext cx="4038600" cy="3771636"/>
          </a:xfrm>
        </p:spPr>
        <p:txBody>
          <a:bodyPr/>
          <a:lstStyle>
            <a:lvl1pPr marL="450000" indent="-450000">
              <a:buClr>
                <a:srgbClr val="642565"/>
              </a:buClr>
              <a:buFont typeface="Wingdings" pitchFamily="2" charset="2"/>
              <a:buChar char="§"/>
              <a:defRPr sz="2000">
                <a:solidFill>
                  <a:srgbClr val="5A5B5E"/>
                </a:solidFill>
              </a:defRPr>
            </a:lvl1pPr>
            <a:lvl2pPr marL="900000" indent="-450000">
              <a:buClr>
                <a:srgbClr val="642565"/>
              </a:buClr>
              <a:buFont typeface="Symbol" pitchFamily="18" charset="2"/>
              <a:buChar char="-"/>
              <a:defRPr sz="1800">
                <a:solidFill>
                  <a:srgbClr val="5A5B5E"/>
                </a:solidFill>
              </a:defRPr>
            </a:lvl2pPr>
            <a:lvl3pPr marL="1350000" indent="-450000">
              <a:buClr>
                <a:srgbClr val="642565"/>
              </a:buClr>
              <a:buFont typeface="Arial" pitchFamily="34" charset="0"/>
              <a:buChar char="•"/>
              <a:defRPr sz="1600">
                <a:solidFill>
                  <a:srgbClr val="5A5B5E"/>
                </a:solidFill>
              </a:defRPr>
            </a:lvl3pPr>
            <a:lvl4pPr marL="1800000" indent="-450000">
              <a:buClr>
                <a:srgbClr val="642565"/>
              </a:buClr>
              <a:buFont typeface="Wingdings" pitchFamily="2" charset="2"/>
              <a:buChar char="§"/>
              <a:defRPr sz="1400">
                <a:solidFill>
                  <a:srgbClr val="5A5B5E"/>
                </a:solidFill>
              </a:defRPr>
            </a:lvl4pPr>
            <a:lvl5pPr marL="450000" indent="-450000">
              <a:buClr>
                <a:srgbClr val="642565"/>
              </a:buClr>
              <a:buFont typeface="Arial" panose="020B0604020202020204" pitchFamily="34" charset="0"/>
              <a:buChar char="1"/>
              <a:defRPr lang="de-DE" sz="1200" kern="1200" baseline="0" dirty="0" smtClean="0">
                <a:solidFill>
                  <a:srgbClr val="5A5B5E"/>
                </a:solidFill>
                <a:latin typeface="+mn-lt"/>
                <a:ea typeface="+mn-ea"/>
                <a:cs typeface="+mn-cs"/>
              </a:defRPr>
            </a:lvl5pPr>
            <a:lvl6pPr marL="450000" indent="-450000">
              <a:buClr>
                <a:schemeClr val="accent1"/>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endParaRPr lang="de-DE" dirty="0"/>
          </a:p>
        </p:txBody>
      </p:sp>
      <p:sp>
        <p:nvSpPr>
          <p:cNvPr id="11" name="Fußzeilenplatzhalter 4"/>
          <p:cNvSpPr>
            <a:spLocks noGrp="1"/>
          </p:cNvSpPr>
          <p:nvPr>
            <p:ph type="ftr" sz="quarter" idx="10"/>
          </p:nvPr>
        </p:nvSpPr>
        <p:spPr>
          <a:xfrm>
            <a:off x="349200" y="5234400"/>
            <a:ext cx="2895600" cy="303213"/>
          </a:xfrm>
        </p:spPr>
        <p:txBody>
          <a:bodyPr/>
          <a:lstStyle>
            <a:lvl1pPr algn="l">
              <a:defRPr sz="800" dirty="0"/>
            </a:lvl1pPr>
          </a:lstStyle>
          <a:p>
            <a:pPr>
              <a:defRPr/>
            </a:pPr>
            <a:r>
              <a:rPr lang="de-DE" dirty="0"/>
              <a:t>Univ.-Lektor </a:t>
            </a:r>
            <a:r>
              <a:rPr lang="it-IT" dirty="0" err="1">
                <a:solidFill>
                  <a:prstClr val="black">
                    <a:tint val="75000"/>
                  </a:prstClr>
                </a:solidFill>
              </a:rPr>
              <a:t>Univ</a:t>
            </a:r>
            <a:r>
              <a:rPr lang="it-IT" dirty="0">
                <a:solidFill>
                  <a:prstClr val="black">
                    <a:tint val="75000"/>
                  </a:prstClr>
                </a:solidFill>
              </a:rPr>
              <a:t>.-</a:t>
            </a:r>
            <a:r>
              <a:rPr lang="it-IT" dirty="0" err="1">
                <a:solidFill>
                  <a:prstClr val="black">
                    <a:tint val="75000"/>
                  </a:prstClr>
                </a:solidFill>
              </a:rPr>
              <a:t>Lektor</a:t>
            </a:r>
            <a:r>
              <a:rPr lang="it-IT" dirty="0">
                <a:solidFill>
                  <a:prstClr val="black">
                    <a:tint val="75000"/>
                  </a:prstClr>
                </a:solidFill>
              </a:rPr>
              <a:t> RA Dr Michael M Pachinger, CIPP/E</a:t>
            </a:r>
            <a:endParaRPr lang="de-DE" dirty="0"/>
          </a:p>
        </p:txBody>
      </p:sp>
      <p:sp>
        <p:nvSpPr>
          <p:cNvPr id="12" name="Foliennummernplatzhalter 5"/>
          <p:cNvSpPr txBox="1">
            <a:spLocks/>
          </p:cNvSpPr>
          <p:nvPr userDrawn="1"/>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‹Nr.›</a:t>
            </a:fld>
            <a:endParaRPr lang="de-DE" sz="800" dirty="0"/>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5A5B5E"/>
          </a:solidFill>
        </p:spPr>
        <p:txBody>
          <a:bodyPr lIns="540000">
            <a:normAutofit/>
          </a:bodyPr>
          <a:lstStyle>
            <a:lvl1pPr algn="l">
              <a:defRPr sz="2400" cap="all" baseline="0">
                <a:solidFill>
                  <a:schemeClr val="bg1"/>
                </a:solidFill>
              </a:defRPr>
            </a:lvl1pPr>
          </a:lstStyle>
          <a:p>
            <a:r>
              <a:rPr lang="de-DE" dirty="0"/>
              <a:t>Titelmasterformat durch Klicken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
        <p:nvSpPr>
          <p:cNvPr id="12"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0BBE4C4C-81C9-4282-B571-DB5D7BDF974E}" type="datetime1">
              <a:rPr lang="de-AT" smtClean="0"/>
              <a:pPr>
                <a:defRPr/>
              </a:pPr>
              <a:t>06.05.2022</a:t>
            </a:fld>
            <a:endParaRPr lang="de-DE" dirty="0"/>
          </a:p>
        </p:txBody>
      </p:sp>
      <p:sp>
        <p:nvSpPr>
          <p:cNvPr id="13" name="Foliennummernplatzhalter 5"/>
          <p:cNvSpPr txBox="1">
            <a:spLocks/>
          </p:cNvSpPr>
          <p:nvPr userDrawn="1"/>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de-DE" dirty="0"/>
              <a:t>Folie </a:t>
            </a:r>
            <a:fld id="{9DE5E878-98C0-4758-B1C7-DB0F9977D4AD}" type="slidenum">
              <a:rPr lang="de-DE" smtClean="0"/>
              <a:pPr algn="ctr">
                <a:defRPr/>
              </a:pPr>
              <a:t>‹Nr.›</a:t>
            </a:fld>
            <a:endParaRPr lang="de-DE" dirty="0"/>
          </a:p>
        </p:txBody>
      </p:sp>
      <p:sp>
        <p:nvSpPr>
          <p:cNvPr id="8" name="Inhaltsplatzhalter 2"/>
          <p:cNvSpPr>
            <a:spLocks noGrp="1"/>
          </p:cNvSpPr>
          <p:nvPr>
            <p:ph sz="half" idx="1" hasCustomPrompt="1"/>
          </p:nvPr>
        </p:nvSpPr>
        <p:spPr>
          <a:xfrm>
            <a:off x="457200" y="1333501"/>
            <a:ext cx="4038600" cy="3771636"/>
          </a:xfrm>
        </p:spPr>
        <p:txBody>
          <a:bodyPr/>
          <a:lstStyle>
            <a:lvl1pPr marL="450000" indent="-450000">
              <a:buClr>
                <a:schemeClr val="accent2"/>
              </a:buClr>
              <a:buFont typeface="Wingdings" pitchFamily="2" charset="2"/>
              <a:buChar char="§"/>
              <a:defRPr sz="2000">
                <a:solidFill>
                  <a:srgbClr val="5A5B5E"/>
                </a:solidFill>
              </a:defRPr>
            </a:lvl1pPr>
            <a:lvl2pPr marL="900000" indent="-450000">
              <a:buClr>
                <a:schemeClr val="accent2"/>
              </a:buClr>
              <a:buFont typeface="Symbol" pitchFamily="18" charset="2"/>
              <a:buChar char="-"/>
              <a:defRPr sz="1800">
                <a:solidFill>
                  <a:srgbClr val="5A5B5E"/>
                </a:solidFill>
              </a:defRPr>
            </a:lvl2pPr>
            <a:lvl3pPr marL="1350000" indent="-450000">
              <a:buClr>
                <a:schemeClr val="accent2"/>
              </a:buClr>
              <a:buFont typeface="Arial" pitchFamily="34" charset="0"/>
              <a:buChar char="•"/>
              <a:defRPr sz="1600">
                <a:solidFill>
                  <a:srgbClr val="5A5B5E"/>
                </a:solidFill>
              </a:defRPr>
            </a:lvl3pPr>
            <a:lvl4pPr marL="1800000" indent="-450000">
              <a:buClr>
                <a:schemeClr val="accent2"/>
              </a:buClr>
              <a:buFont typeface="Wingdings" pitchFamily="2" charset="2"/>
              <a:buChar char="§"/>
              <a:defRPr sz="1400">
                <a:solidFill>
                  <a:srgbClr val="5A5B5E"/>
                </a:solidFill>
              </a:defRPr>
            </a:lvl4pPr>
            <a:lvl5pPr marL="450000" indent="-450000">
              <a:buClr>
                <a:schemeClr val="accent2"/>
              </a:buClr>
              <a:buFont typeface="Arial" panose="020B0604020202020204" pitchFamily="34" charset="0"/>
              <a:buChar char="1"/>
              <a:defRPr sz="1200" baseline="0">
                <a:solidFill>
                  <a:srgbClr val="5A5B5E"/>
                </a:solidFill>
              </a:defRPr>
            </a:lvl5pPr>
            <a:lvl6pPr marL="450000" indent="-450000">
              <a:buClr>
                <a:schemeClr val="accent2"/>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dirty="0"/>
              <a:t>Sechste Ebene</a:t>
            </a:r>
          </a:p>
        </p:txBody>
      </p:sp>
      <p:sp>
        <p:nvSpPr>
          <p:cNvPr id="9" name="Inhaltsplatzhalter 3"/>
          <p:cNvSpPr>
            <a:spLocks noGrp="1"/>
          </p:cNvSpPr>
          <p:nvPr>
            <p:ph sz="half" idx="2" hasCustomPrompt="1"/>
          </p:nvPr>
        </p:nvSpPr>
        <p:spPr>
          <a:xfrm>
            <a:off x="4648200" y="1333501"/>
            <a:ext cx="4038600" cy="3771636"/>
          </a:xfrm>
        </p:spPr>
        <p:txBody>
          <a:bodyPr/>
          <a:lstStyle>
            <a:lvl1pPr marL="450000" indent="-450000">
              <a:buClr>
                <a:schemeClr val="accent2"/>
              </a:buClr>
              <a:buFont typeface="Wingdings" pitchFamily="2" charset="2"/>
              <a:buChar char="§"/>
              <a:defRPr sz="2000">
                <a:solidFill>
                  <a:srgbClr val="5A5B5E"/>
                </a:solidFill>
              </a:defRPr>
            </a:lvl1pPr>
            <a:lvl2pPr marL="900000" indent="-450000">
              <a:buClr>
                <a:schemeClr val="accent2"/>
              </a:buClr>
              <a:buFont typeface="Symbol" pitchFamily="18" charset="2"/>
              <a:buChar char="-"/>
              <a:defRPr sz="1800">
                <a:solidFill>
                  <a:srgbClr val="5A5B5E"/>
                </a:solidFill>
              </a:defRPr>
            </a:lvl2pPr>
            <a:lvl3pPr marL="1350000" indent="-450000">
              <a:buClr>
                <a:schemeClr val="accent2"/>
              </a:buClr>
              <a:buFont typeface="Arial" pitchFamily="34" charset="0"/>
              <a:buChar char="•"/>
              <a:defRPr sz="1600">
                <a:solidFill>
                  <a:srgbClr val="5A5B5E"/>
                </a:solidFill>
              </a:defRPr>
            </a:lvl3pPr>
            <a:lvl4pPr marL="1800000" indent="-450000">
              <a:buClr>
                <a:schemeClr val="accent2"/>
              </a:buClr>
              <a:buFont typeface="Wingdings" pitchFamily="2" charset="2"/>
              <a:buChar char="§"/>
              <a:defRPr sz="1400">
                <a:solidFill>
                  <a:srgbClr val="5A5B5E"/>
                </a:solidFill>
              </a:defRPr>
            </a:lvl4pPr>
            <a:lvl5pPr marL="450000" indent="-450000">
              <a:buClr>
                <a:schemeClr val="accent2"/>
              </a:buClr>
              <a:buFont typeface="Arial" panose="020B0604020202020204" pitchFamily="34" charset="0"/>
              <a:buChar char="1"/>
              <a:defRPr lang="de-DE" sz="1200" kern="1200" baseline="0" dirty="0" smtClean="0">
                <a:solidFill>
                  <a:srgbClr val="5A5B5E"/>
                </a:solidFill>
                <a:latin typeface="+mn-lt"/>
                <a:ea typeface="+mn-ea"/>
                <a:cs typeface="+mn-cs"/>
              </a:defRPr>
            </a:lvl5pPr>
            <a:lvl6pPr marL="450000" indent="-450000">
              <a:buClr>
                <a:schemeClr val="accent2"/>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F88600"/>
          </a:solidFill>
        </p:spPr>
        <p:txBody>
          <a:bodyPr lIns="540000">
            <a:normAutofit/>
          </a:bodyPr>
          <a:lstStyle>
            <a:lvl1pPr algn="l">
              <a:defRPr sz="2400" cap="all" baseline="0">
                <a:solidFill>
                  <a:schemeClr val="bg1"/>
                </a:solidFill>
              </a:defRPr>
            </a:lvl1pPr>
          </a:lstStyle>
          <a:p>
            <a:r>
              <a:rPr lang="de-DE" dirty="0"/>
              <a:t>Titelmasterformat durch Klicken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
        <p:nvSpPr>
          <p:cNvPr id="12"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0BBE4C4C-81C9-4282-B571-DB5D7BDF974E}" type="datetime1">
              <a:rPr lang="de-AT" smtClean="0"/>
              <a:pPr>
                <a:defRPr/>
              </a:pPr>
              <a:t>06.05.2022</a:t>
            </a:fld>
            <a:endParaRPr lang="de-DE" dirty="0"/>
          </a:p>
        </p:txBody>
      </p:sp>
      <p:sp>
        <p:nvSpPr>
          <p:cNvPr id="13" name="Foliennummernplatzhalter 5"/>
          <p:cNvSpPr txBox="1">
            <a:spLocks/>
          </p:cNvSpPr>
          <p:nvPr userDrawn="1"/>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de-DE" dirty="0"/>
              <a:t>Folie </a:t>
            </a:r>
            <a:fld id="{9DE5E878-98C0-4758-B1C7-DB0F9977D4AD}" type="slidenum">
              <a:rPr lang="de-DE" smtClean="0"/>
              <a:pPr algn="ctr">
                <a:defRPr/>
              </a:pPr>
              <a:t>‹Nr.›</a:t>
            </a:fld>
            <a:endParaRPr lang="de-DE" dirty="0"/>
          </a:p>
        </p:txBody>
      </p:sp>
      <p:sp>
        <p:nvSpPr>
          <p:cNvPr id="8" name="Inhaltsplatzhalter 2"/>
          <p:cNvSpPr>
            <a:spLocks noGrp="1"/>
          </p:cNvSpPr>
          <p:nvPr>
            <p:ph sz="half" idx="1" hasCustomPrompt="1"/>
          </p:nvPr>
        </p:nvSpPr>
        <p:spPr>
          <a:xfrm>
            <a:off x="457200" y="1333501"/>
            <a:ext cx="4038600" cy="3771636"/>
          </a:xfrm>
        </p:spPr>
        <p:txBody>
          <a:bodyPr/>
          <a:lstStyle>
            <a:lvl1pPr marL="450000" indent="-450000">
              <a:buClr>
                <a:srgbClr val="EE771B"/>
              </a:buClr>
              <a:buFont typeface="Wingdings" pitchFamily="2" charset="2"/>
              <a:buChar char="§"/>
              <a:defRPr sz="2000">
                <a:solidFill>
                  <a:srgbClr val="5A5B5E"/>
                </a:solidFill>
              </a:defRPr>
            </a:lvl1pPr>
            <a:lvl2pPr marL="900000" indent="-450000">
              <a:buClr>
                <a:schemeClr val="accent6"/>
              </a:buClr>
              <a:buFont typeface="Symbol" pitchFamily="18" charset="2"/>
              <a:buChar char="-"/>
              <a:defRPr sz="1800">
                <a:solidFill>
                  <a:srgbClr val="5A5B5E"/>
                </a:solidFill>
              </a:defRPr>
            </a:lvl2pPr>
            <a:lvl3pPr marL="1350000" indent="-450000">
              <a:buClr>
                <a:schemeClr val="accent6"/>
              </a:buClr>
              <a:buFont typeface="Arial" pitchFamily="34" charset="0"/>
              <a:buChar char="•"/>
              <a:defRPr sz="1600">
                <a:solidFill>
                  <a:srgbClr val="5A5B5E"/>
                </a:solidFill>
              </a:defRPr>
            </a:lvl3pPr>
            <a:lvl4pPr marL="1800000" indent="-450000">
              <a:buClr>
                <a:schemeClr val="accent6"/>
              </a:buClr>
              <a:buFont typeface="Wingdings" pitchFamily="2" charset="2"/>
              <a:buChar char="§"/>
              <a:defRPr sz="1400">
                <a:solidFill>
                  <a:srgbClr val="5A5B5E"/>
                </a:solidFill>
              </a:defRPr>
            </a:lvl4pPr>
            <a:lvl5pPr marL="450000" indent="-450000">
              <a:buClr>
                <a:schemeClr val="accent6"/>
              </a:buClr>
              <a:buFont typeface="Arial" panose="020B0604020202020204" pitchFamily="34" charset="0"/>
              <a:buChar char="1"/>
              <a:defRPr sz="1200" baseline="0">
                <a:solidFill>
                  <a:srgbClr val="5A5B5E"/>
                </a:solidFill>
              </a:defRPr>
            </a:lvl5pPr>
            <a:lvl6pPr marL="450000" indent="-450000">
              <a:buClr>
                <a:schemeClr val="accent6"/>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dirty="0"/>
              <a:t>Sechste Ebene</a:t>
            </a:r>
          </a:p>
        </p:txBody>
      </p:sp>
      <p:sp>
        <p:nvSpPr>
          <p:cNvPr id="9" name="Inhaltsplatzhalter 3"/>
          <p:cNvSpPr>
            <a:spLocks noGrp="1"/>
          </p:cNvSpPr>
          <p:nvPr>
            <p:ph sz="half" idx="2" hasCustomPrompt="1"/>
          </p:nvPr>
        </p:nvSpPr>
        <p:spPr>
          <a:xfrm>
            <a:off x="4648200" y="1333501"/>
            <a:ext cx="4038600" cy="3771636"/>
          </a:xfrm>
        </p:spPr>
        <p:txBody>
          <a:bodyPr/>
          <a:lstStyle>
            <a:lvl1pPr marL="450000" indent="-450000">
              <a:buClr>
                <a:srgbClr val="EE771B"/>
              </a:buClr>
              <a:buFont typeface="Wingdings" pitchFamily="2" charset="2"/>
              <a:buChar char="§"/>
              <a:defRPr sz="2000">
                <a:solidFill>
                  <a:srgbClr val="5A5B5E"/>
                </a:solidFill>
              </a:defRPr>
            </a:lvl1pPr>
            <a:lvl2pPr marL="900000" indent="-450000">
              <a:buClr>
                <a:schemeClr val="accent6"/>
              </a:buClr>
              <a:buFont typeface="Symbol" pitchFamily="18" charset="2"/>
              <a:buChar char="-"/>
              <a:defRPr sz="1800">
                <a:solidFill>
                  <a:srgbClr val="5A5B5E"/>
                </a:solidFill>
              </a:defRPr>
            </a:lvl2pPr>
            <a:lvl3pPr marL="1350000" indent="-450000">
              <a:buClr>
                <a:schemeClr val="accent6"/>
              </a:buClr>
              <a:buFont typeface="Arial" pitchFamily="34" charset="0"/>
              <a:buChar char="•"/>
              <a:defRPr sz="1600">
                <a:solidFill>
                  <a:srgbClr val="5A5B5E"/>
                </a:solidFill>
              </a:defRPr>
            </a:lvl3pPr>
            <a:lvl4pPr marL="1800000" indent="-450000">
              <a:buClr>
                <a:schemeClr val="accent6"/>
              </a:buClr>
              <a:buFont typeface="Wingdings" pitchFamily="2" charset="2"/>
              <a:buChar char="§"/>
              <a:defRPr sz="1400">
                <a:solidFill>
                  <a:srgbClr val="5A5B5E"/>
                </a:solidFill>
              </a:defRPr>
            </a:lvl4pPr>
            <a:lvl5pPr marL="450000" indent="-450000">
              <a:buClr>
                <a:schemeClr val="accent6"/>
              </a:buClr>
              <a:buFont typeface="Arial" panose="020B0604020202020204" pitchFamily="34" charset="0"/>
              <a:buChar char="1"/>
              <a:defRPr lang="de-DE" sz="1200" kern="1200" baseline="0" dirty="0" smtClean="0">
                <a:solidFill>
                  <a:srgbClr val="5A5B5E"/>
                </a:solidFill>
                <a:latin typeface="+mn-lt"/>
                <a:ea typeface="+mn-ea"/>
                <a:cs typeface="+mn-cs"/>
              </a:defRPr>
            </a:lvl5pPr>
            <a:lvl6pPr marL="450000" indent="-450000">
              <a:buClr>
                <a:schemeClr val="accent6"/>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DB291E"/>
          </a:solidFill>
        </p:spPr>
        <p:txBody>
          <a:bodyPr lIns="540000">
            <a:normAutofit/>
          </a:bodyPr>
          <a:lstStyle>
            <a:lvl1pPr algn="l">
              <a:defRPr sz="2400" cap="all" baseline="0">
                <a:solidFill>
                  <a:schemeClr val="bg1"/>
                </a:solidFill>
              </a:defRPr>
            </a:lvl1pPr>
          </a:lstStyle>
          <a:p>
            <a:r>
              <a:rPr lang="de-DE" dirty="0"/>
              <a:t>Titelmasterformat durch Klicken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
        <p:nvSpPr>
          <p:cNvPr id="12"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0BBE4C4C-81C9-4282-B571-DB5D7BDF974E}" type="datetime1">
              <a:rPr lang="de-AT" smtClean="0"/>
              <a:pPr>
                <a:defRPr/>
              </a:pPr>
              <a:t>06.05.2022</a:t>
            </a:fld>
            <a:endParaRPr lang="de-DE" dirty="0"/>
          </a:p>
        </p:txBody>
      </p:sp>
      <p:sp>
        <p:nvSpPr>
          <p:cNvPr id="13" name="Foliennummernplatzhalter 5"/>
          <p:cNvSpPr txBox="1">
            <a:spLocks/>
          </p:cNvSpPr>
          <p:nvPr userDrawn="1"/>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de-DE" dirty="0"/>
              <a:t>Folie </a:t>
            </a:r>
            <a:fld id="{9DE5E878-98C0-4758-B1C7-DB0F9977D4AD}" type="slidenum">
              <a:rPr lang="de-DE" smtClean="0"/>
              <a:pPr algn="ctr">
                <a:defRPr/>
              </a:pPr>
              <a:t>‹Nr.›</a:t>
            </a:fld>
            <a:endParaRPr lang="de-DE" dirty="0"/>
          </a:p>
        </p:txBody>
      </p:sp>
      <p:sp>
        <p:nvSpPr>
          <p:cNvPr id="8" name="Inhaltsplatzhalter 2"/>
          <p:cNvSpPr>
            <a:spLocks noGrp="1"/>
          </p:cNvSpPr>
          <p:nvPr>
            <p:ph sz="half" idx="1" hasCustomPrompt="1"/>
          </p:nvPr>
        </p:nvSpPr>
        <p:spPr>
          <a:xfrm>
            <a:off x="457200" y="1333501"/>
            <a:ext cx="4038600" cy="3771636"/>
          </a:xfrm>
        </p:spPr>
        <p:txBody>
          <a:bodyPr/>
          <a:lstStyle>
            <a:lvl1pPr marL="450000" indent="-450000">
              <a:buClr>
                <a:srgbClr val="DB291E"/>
              </a:buClr>
              <a:buFont typeface="Wingdings" pitchFamily="2" charset="2"/>
              <a:buChar char="§"/>
              <a:defRPr sz="2000">
                <a:solidFill>
                  <a:srgbClr val="5A5B5E"/>
                </a:solidFill>
              </a:defRPr>
            </a:lvl1pPr>
            <a:lvl2pPr marL="900000" indent="-450000">
              <a:buClr>
                <a:srgbClr val="DB291E"/>
              </a:buClr>
              <a:buFont typeface="Symbol" pitchFamily="18" charset="2"/>
              <a:buChar char="-"/>
              <a:defRPr sz="1800">
                <a:solidFill>
                  <a:srgbClr val="5A5B5E"/>
                </a:solidFill>
              </a:defRPr>
            </a:lvl2pPr>
            <a:lvl3pPr marL="1350000" indent="-450000">
              <a:buClr>
                <a:srgbClr val="DB291E"/>
              </a:buClr>
              <a:buFont typeface="Arial" pitchFamily="34" charset="0"/>
              <a:buChar char="•"/>
              <a:defRPr sz="1600">
                <a:solidFill>
                  <a:srgbClr val="5A5B5E"/>
                </a:solidFill>
              </a:defRPr>
            </a:lvl3pPr>
            <a:lvl4pPr marL="1800000" indent="-450000">
              <a:buClr>
                <a:srgbClr val="DB291E"/>
              </a:buClr>
              <a:buFont typeface="Wingdings" pitchFamily="2" charset="2"/>
              <a:buChar char="§"/>
              <a:defRPr sz="1400">
                <a:solidFill>
                  <a:srgbClr val="5A5B5E"/>
                </a:solidFill>
              </a:defRPr>
            </a:lvl4pPr>
            <a:lvl5pPr marL="450000" indent="-450000">
              <a:buClr>
                <a:srgbClr val="DB291E"/>
              </a:buClr>
              <a:buFont typeface="Arial" panose="020B0604020202020204" pitchFamily="34" charset="0"/>
              <a:buChar char="1"/>
              <a:defRPr sz="1200" baseline="0">
                <a:solidFill>
                  <a:srgbClr val="5A5B5E"/>
                </a:solidFill>
              </a:defRPr>
            </a:lvl5pPr>
            <a:lvl6pPr marL="450000" indent="-450000">
              <a:buClr>
                <a:srgbClr val="DB291E"/>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dirty="0"/>
              <a:t>Sechste Ebene</a:t>
            </a:r>
          </a:p>
        </p:txBody>
      </p:sp>
      <p:sp>
        <p:nvSpPr>
          <p:cNvPr id="10" name="Inhaltsplatzhalter 3"/>
          <p:cNvSpPr>
            <a:spLocks noGrp="1"/>
          </p:cNvSpPr>
          <p:nvPr>
            <p:ph sz="half" idx="2" hasCustomPrompt="1"/>
          </p:nvPr>
        </p:nvSpPr>
        <p:spPr>
          <a:xfrm>
            <a:off x="4648200" y="1333501"/>
            <a:ext cx="4038600" cy="3771636"/>
          </a:xfrm>
        </p:spPr>
        <p:txBody>
          <a:bodyPr/>
          <a:lstStyle>
            <a:lvl1pPr marL="450000" indent="-450000">
              <a:buClr>
                <a:srgbClr val="DB291E"/>
              </a:buClr>
              <a:buFont typeface="Wingdings" pitchFamily="2" charset="2"/>
              <a:buChar char="§"/>
              <a:defRPr sz="2000">
                <a:solidFill>
                  <a:srgbClr val="5A5B5E"/>
                </a:solidFill>
              </a:defRPr>
            </a:lvl1pPr>
            <a:lvl2pPr marL="900000" indent="-450000">
              <a:buClr>
                <a:srgbClr val="DB291E"/>
              </a:buClr>
              <a:buFont typeface="Symbol" pitchFamily="18" charset="2"/>
              <a:buChar char="-"/>
              <a:defRPr sz="1800">
                <a:solidFill>
                  <a:srgbClr val="5A5B5E"/>
                </a:solidFill>
              </a:defRPr>
            </a:lvl2pPr>
            <a:lvl3pPr marL="1350000" indent="-450000">
              <a:buClr>
                <a:srgbClr val="DB291E"/>
              </a:buClr>
              <a:buFont typeface="Arial" pitchFamily="34" charset="0"/>
              <a:buChar char="•"/>
              <a:defRPr sz="1600">
                <a:solidFill>
                  <a:srgbClr val="5A5B5E"/>
                </a:solidFill>
              </a:defRPr>
            </a:lvl3pPr>
            <a:lvl4pPr marL="1800000" indent="-450000">
              <a:buClr>
                <a:srgbClr val="DB291E"/>
              </a:buClr>
              <a:buFont typeface="Wingdings" pitchFamily="2" charset="2"/>
              <a:buChar char="§"/>
              <a:defRPr sz="1400">
                <a:solidFill>
                  <a:srgbClr val="5A5B5E"/>
                </a:solidFill>
              </a:defRPr>
            </a:lvl4pPr>
            <a:lvl5pPr marL="450000" indent="-450000">
              <a:buClr>
                <a:srgbClr val="DB291E"/>
              </a:buClr>
              <a:buFont typeface="Arial" panose="020B0604020202020204" pitchFamily="34" charset="0"/>
              <a:buChar char="1"/>
              <a:defRPr lang="de-DE" sz="1200" kern="1200" baseline="0" dirty="0" smtClean="0">
                <a:solidFill>
                  <a:srgbClr val="5A5B5E"/>
                </a:solidFill>
                <a:latin typeface="+mn-lt"/>
                <a:ea typeface="+mn-ea"/>
                <a:cs typeface="+mn-cs"/>
              </a:defRPr>
            </a:lvl5pPr>
            <a:lvl6pPr marL="450000" indent="-450000">
              <a:buClr>
                <a:srgbClr val="DB291E"/>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1F63AC"/>
          </a:solidFill>
        </p:spPr>
        <p:txBody>
          <a:bodyPr lIns="540000">
            <a:normAutofit/>
          </a:bodyPr>
          <a:lstStyle>
            <a:lvl1pPr algn="l">
              <a:defRPr sz="2400" cap="all" baseline="0">
                <a:solidFill>
                  <a:schemeClr val="bg1"/>
                </a:solidFill>
              </a:defRPr>
            </a:lvl1pPr>
          </a:lstStyle>
          <a:p>
            <a:r>
              <a:rPr lang="de-DE" dirty="0"/>
              <a:t>Titelmasterformat durch Klicken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
        <p:nvSpPr>
          <p:cNvPr id="12"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0BBE4C4C-81C9-4282-B571-DB5D7BDF974E}" type="datetime1">
              <a:rPr lang="de-AT" smtClean="0"/>
              <a:pPr>
                <a:defRPr/>
              </a:pPr>
              <a:t>06.05.2022</a:t>
            </a:fld>
            <a:endParaRPr lang="de-DE" dirty="0"/>
          </a:p>
        </p:txBody>
      </p:sp>
      <p:sp>
        <p:nvSpPr>
          <p:cNvPr id="13" name="Foliennummernplatzhalter 5"/>
          <p:cNvSpPr txBox="1">
            <a:spLocks/>
          </p:cNvSpPr>
          <p:nvPr userDrawn="1"/>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de-DE" dirty="0"/>
              <a:t>Folie </a:t>
            </a:r>
            <a:fld id="{9DE5E878-98C0-4758-B1C7-DB0F9977D4AD}" type="slidenum">
              <a:rPr lang="de-DE" smtClean="0"/>
              <a:pPr algn="ctr">
                <a:defRPr/>
              </a:pPr>
              <a:t>‹Nr.›</a:t>
            </a:fld>
            <a:endParaRPr lang="de-DE" dirty="0"/>
          </a:p>
        </p:txBody>
      </p:sp>
      <p:sp>
        <p:nvSpPr>
          <p:cNvPr id="8" name="Inhaltsplatzhalter 2"/>
          <p:cNvSpPr>
            <a:spLocks noGrp="1"/>
          </p:cNvSpPr>
          <p:nvPr>
            <p:ph sz="half" idx="1" hasCustomPrompt="1"/>
          </p:nvPr>
        </p:nvSpPr>
        <p:spPr>
          <a:xfrm>
            <a:off x="457200" y="1333501"/>
            <a:ext cx="4038600" cy="3771636"/>
          </a:xfrm>
        </p:spPr>
        <p:txBody>
          <a:bodyPr/>
          <a:lstStyle>
            <a:lvl1pPr marL="450000" indent="-450000">
              <a:buClr>
                <a:schemeClr val="tx2"/>
              </a:buClr>
              <a:buFont typeface="Wingdings" pitchFamily="2" charset="2"/>
              <a:buChar char="§"/>
              <a:defRPr sz="2000">
                <a:solidFill>
                  <a:srgbClr val="5A5B5E"/>
                </a:solidFill>
              </a:defRPr>
            </a:lvl1pPr>
            <a:lvl2pPr marL="900000" indent="-450000">
              <a:buClr>
                <a:schemeClr val="tx2"/>
              </a:buClr>
              <a:buFont typeface="Symbol" pitchFamily="18" charset="2"/>
              <a:buChar char="-"/>
              <a:defRPr sz="1800">
                <a:solidFill>
                  <a:srgbClr val="5A5B5E"/>
                </a:solidFill>
              </a:defRPr>
            </a:lvl2pPr>
            <a:lvl3pPr marL="1350000" indent="-450000">
              <a:buClr>
                <a:srgbClr val="1F63AC"/>
              </a:buClr>
              <a:buFont typeface="Arial" pitchFamily="34" charset="0"/>
              <a:buChar char="•"/>
              <a:defRPr sz="1600">
                <a:solidFill>
                  <a:srgbClr val="5A5B5E"/>
                </a:solidFill>
              </a:defRPr>
            </a:lvl3pPr>
            <a:lvl4pPr marL="1800000" indent="-450000">
              <a:buClr>
                <a:srgbClr val="1F63AC"/>
              </a:buClr>
              <a:buFont typeface="Wingdings" pitchFamily="2" charset="2"/>
              <a:buChar char="§"/>
              <a:defRPr sz="1400">
                <a:solidFill>
                  <a:srgbClr val="5A5B5E"/>
                </a:solidFill>
              </a:defRPr>
            </a:lvl4pPr>
            <a:lvl5pPr marL="450000" indent="-450000">
              <a:buClr>
                <a:srgbClr val="1F63AC"/>
              </a:buClr>
              <a:buFont typeface="Arial" panose="020B0604020202020204" pitchFamily="34" charset="0"/>
              <a:buChar char="1"/>
              <a:defRPr sz="1200" baseline="0">
                <a:solidFill>
                  <a:srgbClr val="5A5B5E"/>
                </a:solidFill>
              </a:defRPr>
            </a:lvl5pPr>
            <a:lvl6pPr marL="450000" indent="-450000">
              <a:buClr>
                <a:srgbClr val="1F63AC"/>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dirty="0"/>
              <a:t>Sechste Ebene</a:t>
            </a:r>
          </a:p>
        </p:txBody>
      </p:sp>
      <p:sp>
        <p:nvSpPr>
          <p:cNvPr id="9" name="Inhaltsplatzhalter 3"/>
          <p:cNvSpPr>
            <a:spLocks noGrp="1"/>
          </p:cNvSpPr>
          <p:nvPr>
            <p:ph sz="half" idx="2" hasCustomPrompt="1"/>
          </p:nvPr>
        </p:nvSpPr>
        <p:spPr>
          <a:xfrm>
            <a:off x="4648200" y="1333501"/>
            <a:ext cx="4038600" cy="3771636"/>
          </a:xfrm>
        </p:spPr>
        <p:txBody>
          <a:bodyPr/>
          <a:lstStyle>
            <a:lvl1pPr marL="450000" indent="-450000">
              <a:buClr>
                <a:schemeClr val="tx2"/>
              </a:buClr>
              <a:buFont typeface="Wingdings" pitchFamily="2" charset="2"/>
              <a:buChar char="§"/>
              <a:defRPr sz="2000">
                <a:solidFill>
                  <a:srgbClr val="5A5B5E"/>
                </a:solidFill>
              </a:defRPr>
            </a:lvl1pPr>
            <a:lvl2pPr marL="900000" indent="-450000">
              <a:buClr>
                <a:schemeClr val="tx2"/>
              </a:buClr>
              <a:buFont typeface="Symbol" pitchFamily="18" charset="2"/>
              <a:buChar char="-"/>
              <a:defRPr sz="1800">
                <a:solidFill>
                  <a:srgbClr val="5A5B5E"/>
                </a:solidFill>
              </a:defRPr>
            </a:lvl2pPr>
            <a:lvl3pPr marL="1350000" indent="-450000">
              <a:buClr>
                <a:srgbClr val="1F63AC"/>
              </a:buClr>
              <a:buFont typeface="Arial" pitchFamily="34" charset="0"/>
              <a:buChar char="•"/>
              <a:defRPr sz="1600">
                <a:solidFill>
                  <a:srgbClr val="5A5B5E"/>
                </a:solidFill>
              </a:defRPr>
            </a:lvl3pPr>
            <a:lvl4pPr marL="1800000" indent="-450000">
              <a:buClr>
                <a:srgbClr val="1F63AC"/>
              </a:buClr>
              <a:buFont typeface="Wingdings" pitchFamily="2" charset="2"/>
              <a:buChar char="§"/>
              <a:defRPr sz="1400">
                <a:solidFill>
                  <a:srgbClr val="5A5B5E"/>
                </a:solidFill>
              </a:defRPr>
            </a:lvl4pPr>
            <a:lvl5pPr marL="450000" indent="-450000">
              <a:buClr>
                <a:srgbClr val="1F63AC"/>
              </a:buClr>
              <a:buFont typeface="Arial" panose="020B0604020202020204" pitchFamily="34" charset="0"/>
              <a:buChar char="1"/>
              <a:defRPr lang="de-DE" sz="1200" kern="1200" baseline="0" dirty="0" smtClean="0">
                <a:solidFill>
                  <a:srgbClr val="5A5B5E"/>
                </a:solidFill>
                <a:latin typeface="+mn-lt"/>
                <a:ea typeface="+mn-ea"/>
                <a:cs typeface="+mn-cs"/>
              </a:defRPr>
            </a:lvl5pPr>
            <a:lvl6pPr marL="450000" indent="-450000">
              <a:buClr>
                <a:srgbClr val="1F63AC"/>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33B5E3"/>
          </a:solidFill>
        </p:spPr>
        <p:txBody>
          <a:bodyPr lIns="540000">
            <a:normAutofit/>
          </a:bodyPr>
          <a:lstStyle>
            <a:lvl1pPr algn="l">
              <a:defRPr sz="2400" cap="all" baseline="0">
                <a:solidFill>
                  <a:schemeClr val="bg1"/>
                </a:solidFill>
              </a:defRPr>
            </a:lvl1pPr>
          </a:lstStyle>
          <a:p>
            <a:r>
              <a:rPr lang="de-DE" dirty="0"/>
              <a:t>Titelmasterformat durch Klicken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
        <p:nvSpPr>
          <p:cNvPr id="12"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0BBE4C4C-81C9-4282-B571-DB5D7BDF974E}" type="datetime1">
              <a:rPr lang="de-AT" smtClean="0"/>
              <a:pPr>
                <a:defRPr/>
              </a:pPr>
              <a:t>06.05.2022</a:t>
            </a:fld>
            <a:endParaRPr lang="de-DE" dirty="0"/>
          </a:p>
        </p:txBody>
      </p:sp>
      <p:sp>
        <p:nvSpPr>
          <p:cNvPr id="13" name="Foliennummernplatzhalter 5"/>
          <p:cNvSpPr txBox="1">
            <a:spLocks/>
          </p:cNvSpPr>
          <p:nvPr userDrawn="1"/>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de-DE" dirty="0"/>
              <a:t>Folie </a:t>
            </a:r>
            <a:fld id="{9DE5E878-98C0-4758-B1C7-DB0F9977D4AD}" type="slidenum">
              <a:rPr lang="de-DE" smtClean="0"/>
              <a:pPr algn="ctr">
                <a:defRPr/>
              </a:pPr>
              <a:t>‹Nr.›</a:t>
            </a:fld>
            <a:endParaRPr lang="de-DE" dirty="0"/>
          </a:p>
        </p:txBody>
      </p:sp>
      <p:sp>
        <p:nvSpPr>
          <p:cNvPr id="8" name="Inhaltsplatzhalter 2"/>
          <p:cNvSpPr>
            <a:spLocks noGrp="1"/>
          </p:cNvSpPr>
          <p:nvPr>
            <p:ph sz="half" idx="1" hasCustomPrompt="1"/>
          </p:nvPr>
        </p:nvSpPr>
        <p:spPr>
          <a:xfrm>
            <a:off x="457200" y="1333501"/>
            <a:ext cx="4038600" cy="3771636"/>
          </a:xfrm>
        </p:spPr>
        <p:txBody>
          <a:bodyPr/>
          <a:lstStyle>
            <a:lvl1pPr marL="450000" indent="-450000">
              <a:buClr>
                <a:srgbClr val="33B5E3"/>
              </a:buClr>
              <a:buFont typeface="Wingdings" pitchFamily="2" charset="2"/>
              <a:buChar char="§"/>
              <a:defRPr sz="2000">
                <a:solidFill>
                  <a:srgbClr val="5A5B5E"/>
                </a:solidFill>
              </a:defRPr>
            </a:lvl1pPr>
            <a:lvl2pPr marL="900000" indent="-450000">
              <a:buClr>
                <a:srgbClr val="33B5E3"/>
              </a:buClr>
              <a:buFont typeface="Symbol" pitchFamily="18" charset="2"/>
              <a:buChar char="-"/>
              <a:defRPr sz="1800">
                <a:solidFill>
                  <a:srgbClr val="5A5B5E"/>
                </a:solidFill>
              </a:defRPr>
            </a:lvl2pPr>
            <a:lvl3pPr marL="1350000" indent="-450000">
              <a:buClr>
                <a:srgbClr val="33B5E3"/>
              </a:buClr>
              <a:buFont typeface="Arial" pitchFamily="34" charset="0"/>
              <a:buChar char="•"/>
              <a:defRPr sz="1600">
                <a:solidFill>
                  <a:srgbClr val="5A5B5E"/>
                </a:solidFill>
              </a:defRPr>
            </a:lvl3pPr>
            <a:lvl4pPr marL="1800000" indent="-450000">
              <a:buClr>
                <a:srgbClr val="33B5E3"/>
              </a:buClr>
              <a:buFont typeface="Wingdings" pitchFamily="2" charset="2"/>
              <a:buChar char="§"/>
              <a:defRPr sz="1400">
                <a:solidFill>
                  <a:srgbClr val="5A5B5E"/>
                </a:solidFill>
              </a:defRPr>
            </a:lvl4pPr>
            <a:lvl5pPr marL="450000" indent="-450000">
              <a:buClr>
                <a:srgbClr val="33B5E3"/>
              </a:buClr>
              <a:buFont typeface="Arial" panose="020B0604020202020204" pitchFamily="34" charset="0"/>
              <a:buChar char="1"/>
              <a:defRPr sz="1200" baseline="0">
                <a:solidFill>
                  <a:srgbClr val="5A5B5E"/>
                </a:solidFill>
              </a:defRPr>
            </a:lvl5pPr>
            <a:lvl6pPr marL="450000" indent="-450000">
              <a:buClr>
                <a:srgbClr val="33B5E3"/>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dirty="0"/>
              <a:t>Sechste Ebene</a:t>
            </a:r>
          </a:p>
        </p:txBody>
      </p:sp>
      <p:sp>
        <p:nvSpPr>
          <p:cNvPr id="9" name="Inhaltsplatzhalter 3"/>
          <p:cNvSpPr>
            <a:spLocks noGrp="1"/>
          </p:cNvSpPr>
          <p:nvPr>
            <p:ph sz="half" idx="2" hasCustomPrompt="1"/>
          </p:nvPr>
        </p:nvSpPr>
        <p:spPr>
          <a:xfrm>
            <a:off x="4648200" y="1333501"/>
            <a:ext cx="4038600" cy="3771636"/>
          </a:xfrm>
        </p:spPr>
        <p:txBody>
          <a:bodyPr/>
          <a:lstStyle>
            <a:lvl1pPr marL="450000" indent="-450000">
              <a:buClr>
                <a:srgbClr val="33B5E3"/>
              </a:buClr>
              <a:buFont typeface="Wingdings" pitchFamily="2" charset="2"/>
              <a:buChar char="§"/>
              <a:defRPr sz="2000">
                <a:solidFill>
                  <a:srgbClr val="5A5B5E"/>
                </a:solidFill>
              </a:defRPr>
            </a:lvl1pPr>
            <a:lvl2pPr marL="900000" indent="-450000">
              <a:buClr>
                <a:srgbClr val="33B5E3"/>
              </a:buClr>
              <a:buFont typeface="Symbol" pitchFamily="18" charset="2"/>
              <a:buChar char="-"/>
              <a:defRPr sz="1800">
                <a:solidFill>
                  <a:srgbClr val="5A5B5E"/>
                </a:solidFill>
              </a:defRPr>
            </a:lvl2pPr>
            <a:lvl3pPr marL="1350000" indent="-450000">
              <a:buClr>
                <a:srgbClr val="33B5E3"/>
              </a:buClr>
              <a:buFont typeface="Arial" pitchFamily="34" charset="0"/>
              <a:buChar char="•"/>
              <a:defRPr sz="1600">
                <a:solidFill>
                  <a:srgbClr val="5A5B5E"/>
                </a:solidFill>
              </a:defRPr>
            </a:lvl3pPr>
            <a:lvl4pPr marL="1800000" indent="-450000">
              <a:buClr>
                <a:srgbClr val="33B5E3"/>
              </a:buClr>
              <a:buFont typeface="Wingdings" pitchFamily="2" charset="2"/>
              <a:buChar char="§"/>
              <a:defRPr sz="1400">
                <a:solidFill>
                  <a:srgbClr val="5A5B5E"/>
                </a:solidFill>
              </a:defRPr>
            </a:lvl4pPr>
            <a:lvl5pPr marL="450000" indent="-450000">
              <a:buClr>
                <a:srgbClr val="33B5E3"/>
              </a:buClr>
              <a:buFont typeface="Arial" panose="020B0604020202020204" pitchFamily="34" charset="0"/>
              <a:buChar char="1"/>
              <a:defRPr lang="de-DE" sz="1200" kern="1200" baseline="0" dirty="0" smtClean="0">
                <a:solidFill>
                  <a:srgbClr val="5A5B5E"/>
                </a:solidFill>
                <a:latin typeface="+mn-lt"/>
                <a:ea typeface="+mn-ea"/>
                <a:cs typeface="+mn-cs"/>
              </a:defRPr>
            </a:lvl5pPr>
            <a:lvl6pPr marL="450000" indent="-450000">
              <a:buClr>
                <a:srgbClr val="33B5E3"/>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76B72A"/>
          </a:solidFill>
        </p:spPr>
        <p:txBody>
          <a:bodyPr lIns="540000">
            <a:normAutofit/>
          </a:bodyPr>
          <a:lstStyle>
            <a:lvl1pPr algn="l">
              <a:defRPr sz="2400" cap="all" baseline="0">
                <a:solidFill>
                  <a:schemeClr val="bg1"/>
                </a:solidFill>
              </a:defRPr>
            </a:lvl1pPr>
          </a:lstStyle>
          <a:p>
            <a:r>
              <a:rPr lang="de-DE" dirty="0"/>
              <a:t>Titelmasterformat durch Klicken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
        <p:nvSpPr>
          <p:cNvPr id="12"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0BBE4C4C-81C9-4282-B571-DB5D7BDF974E}" type="datetime1">
              <a:rPr lang="de-AT" smtClean="0"/>
              <a:pPr>
                <a:defRPr/>
              </a:pPr>
              <a:t>06.05.2022</a:t>
            </a:fld>
            <a:endParaRPr lang="de-DE" dirty="0"/>
          </a:p>
        </p:txBody>
      </p:sp>
      <p:sp>
        <p:nvSpPr>
          <p:cNvPr id="13" name="Foliennummernplatzhalter 5"/>
          <p:cNvSpPr txBox="1">
            <a:spLocks/>
          </p:cNvSpPr>
          <p:nvPr userDrawn="1"/>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de-DE" dirty="0"/>
              <a:t>Folie </a:t>
            </a:r>
            <a:fld id="{9DE5E878-98C0-4758-B1C7-DB0F9977D4AD}" type="slidenum">
              <a:rPr lang="de-DE" smtClean="0"/>
              <a:pPr algn="ctr">
                <a:defRPr/>
              </a:pPr>
              <a:t>‹Nr.›</a:t>
            </a:fld>
            <a:endParaRPr lang="de-DE" dirty="0"/>
          </a:p>
        </p:txBody>
      </p:sp>
      <p:sp>
        <p:nvSpPr>
          <p:cNvPr id="8" name="Inhaltsplatzhalter 2"/>
          <p:cNvSpPr>
            <a:spLocks noGrp="1"/>
          </p:cNvSpPr>
          <p:nvPr>
            <p:ph sz="half" idx="1" hasCustomPrompt="1"/>
          </p:nvPr>
        </p:nvSpPr>
        <p:spPr>
          <a:xfrm>
            <a:off x="457200" y="1333501"/>
            <a:ext cx="4038600" cy="3771636"/>
          </a:xfrm>
        </p:spPr>
        <p:txBody>
          <a:bodyPr/>
          <a:lstStyle>
            <a:lvl1pPr marL="450000" indent="-450000">
              <a:buClr>
                <a:srgbClr val="76B72A"/>
              </a:buClr>
              <a:buFont typeface="Wingdings" pitchFamily="2" charset="2"/>
              <a:buChar char="§"/>
              <a:defRPr sz="2000">
                <a:solidFill>
                  <a:srgbClr val="5A5B5E"/>
                </a:solidFill>
              </a:defRPr>
            </a:lvl1pPr>
            <a:lvl2pPr marL="900000" indent="-450000">
              <a:buClr>
                <a:srgbClr val="76B72A"/>
              </a:buClr>
              <a:buFont typeface="Symbol" pitchFamily="18" charset="2"/>
              <a:buChar char="-"/>
              <a:defRPr sz="1800">
                <a:solidFill>
                  <a:srgbClr val="5A5B5E"/>
                </a:solidFill>
              </a:defRPr>
            </a:lvl2pPr>
            <a:lvl3pPr marL="1350000" indent="-450000">
              <a:buClr>
                <a:srgbClr val="76B72A"/>
              </a:buClr>
              <a:buFont typeface="Arial" pitchFamily="34" charset="0"/>
              <a:buChar char="•"/>
              <a:defRPr sz="1600">
                <a:solidFill>
                  <a:srgbClr val="5A5B5E"/>
                </a:solidFill>
              </a:defRPr>
            </a:lvl3pPr>
            <a:lvl4pPr marL="1800000" indent="-450000">
              <a:buClr>
                <a:srgbClr val="76B72A"/>
              </a:buClr>
              <a:buFont typeface="Wingdings" pitchFamily="2" charset="2"/>
              <a:buChar char="§"/>
              <a:defRPr sz="1400">
                <a:solidFill>
                  <a:srgbClr val="5A5B5E"/>
                </a:solidFill>
              </a:defRPr>
            </a:lvl4pPr>
            <a:lvl5pPr marL="450000" indent="-450000">
              <a:buClr>
                <a:srgbClr val="76B72A"/>
              </a:buClr>
              <a:buFont typeface="Arial" panose="020B0604020202020204" pitchFamily="34" charset="0"/>
              <a:buChar char="1"/>
              <a:defRPr sz="1200" baseline="0">
                <a:solidFill>
                  <a:srgbClr val="5A5B5E"/>
                </a:solidFill>
              </a:defRPr>
            </a:lvl5pPr>
            <a:lvl6pPr marL="450000" indent="-450000">
              <a:buClr>
                <a:srgbClr val="76B72A"/>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dirty="0"/>
              <a:t>Sechste Ebene</a:t>
            </a:r>
          </a:p>
        </p:txBody>
      </p:sp>
      <p:sp>
        <p:nvSpPr>
          <p:cNvPr id="9" name="Inhaltsplatzhalter 3"/>
          <p:cNvSpPr>
            <a:spLocks noGrp="1"/>
          </p:cNvSpPr>
          <p:nvPr>
            <p:ph sz="half" idx="2" hasCustomPrompt="1"/>
          </p:nvPr>
        </p:nvSpPr>
        <p:spPr>
          <a:xfrm>
            <a:off x="4648200" y="1333501"/>
            <a:ext cx="4038600" cy="3771636"/>
          </a:xfrm>
        </p:spPr>
        <p:txBody>
          <a:bodyPr/>
          <a:lstStyle>
            <a:lvl1pPr marL="450000" indent="-450000">
              <a:buClr>
                <a:srgbClr val="76B72A"/>
              </a:buClr>
              <a:buFont typeface="Wingdings" pitchFamily="2" charset="2"/>
              <a:buChar char="§"/>
              <a:defRPr sz="2000">
                <a:solidFill>
                  <a:srgbClr val="5A5B5E"/>
                </a:solidFill>
              </a:defRPr>
            </a:lvl1pPr>
            <a:lvl2pPr marL="900000" indent="-450000">
              <a:buClr>
                <a:srgbClr val="76B72A"/>
              </a:buClr>
              <a:buFont typeface="Symbol" pitchFamily="18" charset="2"/>
              <a:buChar char="-"/>
              <a:defRPr sz="1800">
                <a:solidFill>
                  <a:srgbClr val="5A5B5E"/>
                </a:solidFill>
              </a:defRPr>
            </a:lvl2pPr>
            <a:lvl3pPr marL="1350000" indent="-450000">
              <a:buClr>
                <a:srgbClr val="76B72A"/>
              </a:buClr>
              <a:buFont typeface="Arial" pitchFamily="34" charset="0"/>
              <a:buChar char="•"/>
              <a:defRPr sz="1600">
                <a:solidFill>
                  <a:srgbClr val="5A5B5E"/>
                </a:solidFill>
              </a:defRPr>
            </a:lvl3pPr>
            <a:lvl4pPr marL="1800000" indent="-450000">
              <a:buClr>
                <a:srgbClr val="76B72A"/>
              </a:buClr>
              <a:buFont typeface="Wingdings" pitchFamily="2" charset="2"/>
              <a:buChar char="§"/>
              <a:defRPr sz="1400">
                <a:solidFill>
                  <a:srgbClr val="5A5B5E"/>
                </a:solidFill>
              </a:defRPr>
            </a:lvl4pPr>
            <a:lvl5pPr marL="450000" indent="-450000">
              <a:buClr>
                <a:srgbClr val="76B72A"/>
              </a:buClr>
              <a:buFont typeface="Arial" panose="020B0604020202020204" pitchFamily="34" charset="0"/>
              <a:buChar char="1"/>
              <a:defRPr lang="de-DE" sz="1200" kern="1200" baseline="0" dirty="0" smtClean="0">
                <a:solidFill>
                  <a:srgbClr val="5A5B5E"/>
                </a:solidFill>
                <a:latin typeface="+mn-lt"/>
                <a:ea typeface="+mn-ea"/>
                <a:cs typeface="+mn-cs"/>
              </a:defRPr>
            </a:lvl5pPr>
            <a:lvl6pPr marL="450000" indent="-450000">
              <a:buClr>
                <a:srgbClr val="76B72A"/>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39552" y="2985515"/>
            <a:ext cx="7844408" cy="1024113"/>
          </a:xfrm>
        </p:spPr>
        <p:txBody>
          <a:bodyPr>
            <a:normAutofit/>
          </a:bodyPr>
          <a:lstStyle>
            <a:lvl1pPr algn="l">
              <a:defRPr sz="2800" cap="none" baseline="0">
                <a:solidFill>
                  <a:srgbClr val="642565"/>
                </a:solidFill>
              </a:defRPr>
            </a:lvl1pPr>
          </a:lstStyle>
          <a:p>
            <a:r>
              <a:rPr lang="de-DE" dirty="0"/>
              <a:t>Titelmasterformat durch Klicken bearbeiten</a:t>
            </a:r>
          </a:p>
        </p:txBody>
      </p:sp>
      <p:sp>
        <p:nvSpPr>
          <p:cNvPr id="3" name="Untertitel 2"/>
          <p:cNvSpPr>
            <a:spLocks noGrp="1"/>
          </p:cNvSpPr>
          <p:nvPr>
            <p:ph type="subTitle" idx="1"/>
          </p:nvPr>
        </p:nvSpPr>
        <p:spPr>
          <a:xfrm>
            <a:off x="539552" y="3938578"/>
            <a:ext cx="7848872" cy="759127"/>
          </a:xfrm>
        </p:spPr>
        <p:txBody>
          <a:bodyPr>
            <a:normAutofit/>
          </a:bodyPr>
          <a:lstStyle>
            <a:lvl1pPr marL="0" indent="0" algn="l">
              <a:buNone/>
              <a:defRPr sz="2400">
                <a:solidFill>
                  <a:srgbClr val="5A5B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8" name="Datumsplatzhalter 2"/>
          <p:cNvSpPr txBox="1">
            <a:spLocks/>
          </p:cNvSpPr>
          <p:nvPr userDrawn="1"/>
        </p:nvSpPr>
        <p:spPr>
          <a:xfrm>
            <a:off x="6771774" y="5084956"/>
            <a:ext cx="1295400" cy="266700"/>
          </a:xfrm>
          <a:prstGeom prst="rect">
            <a:avLst/>
          </a:prstGeom>
        </p:spPr>
        <p:txBody>
          <a:bodyPr lIns="0" tIns="0" rIns="0" bIns="0"/>
          <a:lstStyle/>
          <a:p>
            <a:pPr algn="just">
              <a:defRPr/>
            </a:pPr>
            <a:br>
              <a:rPr lang="de-DE" sz="1200" dirty="0">
                <a:solidFill>
                  <a:srgbClr val="511B53"/>
                </a:solidFill>
                <a:latin typeface="Arial" pitchFamily="34" charset="0"/>
              </a:rPr>
            </a:br>
            <a:r>
              <a:rPr lang="de-DE" sz="1200" dirty="0">
                <a:solidFill>
                  <a:srgbClr val="511B53"/>
                </a:solidFill>
                <a:latin typeface="Arial" pitchFamily="34" charset="0"/>
              </a:rPr>
              <a:t>scwp.com     </a:t>
            </a:r>
          </a:p>
          <a:p>
            <a:pPr>
              <a:defRPr/>
            </a:pPr>
            <a:endParaRPr lang="de-DE" sz="1200" dirty="0">
              <a:latin typeface="Arial" pitchFamily="34" charset="0"/>
            </a:endParaRPr>
          </a:p>
        </p:txBody>
      </p:sp>
      <p:pic>
        <p:nvPicPr>
          <p:cNvPr id="11" name="Grafik 10" descr="Ein Bild, das drinnen, Person, Fenster, Kleidung enthält.&#10;&#10;Mit hoher Zuverlässigkeit generierte Beschreibung">
            <a:extLst>
              <a:ext uri="{FF2B5EF4-FFF2-40B4-BE49-F238E27FC236}">
                <a16:creationId xmlns:a16="http://schemas.microsoft.com/office/drawing/2014/main" id="{BF523136-F64A-475D-964D-F03E1EC43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633728"/>
          </a:xfrm>
          <a:prstGeom prst="rect">
            <a:avLst/>
          </a:prstGeom>
        </p:spPr>
      </p:pic>
      <p:pic>
        <p:nvPicPr>
          <p:cNvPr id="10" name="Grafik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84888" y="1100793"/>
            <a:ext cx="2266949" cy="1693038"/>
          </a:xfrm>
          <a:prstGeom prst="rect">
            <a:avLst/>
          </a:prstGeom>
          <a:noFill/>
          <a:ln w="9525">
            <a:noFill/>
            <a:miter lim="800000"/>
            <a:headEnd/>
            <a:tailEnd/>
          </a:ln>
        </p:spPr>
      </p:pic>
      <p:pic>
        <p:nvPicPr>
          <p:cNvPr id="12" name="Grafik 11">
            <a:extLst>
              <a:ext uri="{FF2B5EF4-FFF2-40B4-BE49-F238E27FC236}">
                <a16:creationId xmlns:a16="http://schemas.microsoft.com/office/drawing/2014/main" id="{1DCC14E8-FDB5-4637-82D5-6DEFA0419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5099" y="5002210"/>
            <a:ext cx="4879424" cy="573478"/>
          </a:xfrm>
          <a:prstGeom prst="rect">
            <a:avLst/>
          </a:prstGeom>
        </p:spPr>
      </p:pic>
    </p:spTree>
    <p:extLst>
      <p:ext uri="{BB962C8B-B14F-4D97-AF65-F5344CB8AC3E}">
        <p14:creationId xmlns:p14="http://schemas.microsoft.com/office/powerpoint/2010/main" val="4240620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E62176"/>
          </a:solidFill>
        </p:spPr>
        <p:txBody>
          <a:bodyPr lIns="540000">
            <a:normAutofit/>
          </a:bodyPr>
          <a:lstStyle>
            <a:lvl1pPr algn="l">
              <a:defRPr sz="2400" cap="all" baseline="0">
                <a:solidFill>
                  <a:schemeClr val="bg1"/>
                </a:solidFill>
              </a:defRPr>
            </a:lvl1pPr>
          </a:lstStyle>
          <a:p>
            <a:r>
              <a:rPr lang="de-DE" dirty="0"/>
              <a:t>Titelmasterformat durch Klicken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
        <p:nvSpPr>
          <p:cNvPr id="12"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0BBE4C4C-81C9-4282-B571-DB5D7BDF974E}" type="datetime1">
              <a:rPr lang="de-AT" smtClean="0"/>
              <a:pPr>
                <a:defRPr/>
              </a:pPr>
              <a:t>06.05.2022</a:t>
            </a:fld>
            <a:endParaRPr lang="de-DE" dirty="0"/>
          </a:p>
        </p:txBody>
      </p:sp>
      <p:sp>
        <p:nvSpPr>
          <p:cNvPr id="13" name="Foliennummernplatzhalter 5"/>
          <p:cNvSpPr txBox="1">
            <a:spLocks/>
          </p:cNvSpPr>
          <p:nvPr userDrawn="1"/>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de-DE" dirty="0"/>
              <a:t>Folie </a:t>
            </a:r>
            <a:fld id="{9DE5E878-98C0-4758-B1C7-DB0F9977D4AD}" type="slidenum">
              <a:rPr lang="de-DE" smtClean="0"/>
              <a:pPr algn="ctr">
                <a:defRPr/>
              </a:pPr>
              <a:t>‹Nr.›</a:t>
            </a:fld>
            <a:endParaRPr lang="de-DE" dirty="0"/>
          </a:p>
        </p:txBody>
      </p:sp>
      <p:sp>
        <p:nvSpPr>
          <p:cNvPr id="8" name="Inhaltsplatzhalter 2"/>
          <p:cNvSpPr>
            <a:spLocks noGrp="1"/>
          </p:cNvSpPr>
          <p:nvPr>
            <p:ph sz="half" idx="1" hasCustomPrompt="1"/>
          </p:nvPr>
        </p:nvSpPr>
        <p:spPr>
          <a:xfrm>
            <a:off x="457200" y="1333501"/>
            <a:ext cx="4038600" cy="3771636"/>
          </a:xfrm>
        </p:spPr>
        <p:txBody>
          <a:bodyPr/>
          <a:lstStyle>
            <a:lvl1pPr marL="450000" indent="-450000">
              <a:buClr>
                <a:srgbClr val="E62176"/>
              </a:buClr>
              <a:buFont typeface="Wingdings" pitchFamily="2" charset="2"/>
              <a:buChar char="§"/>
              <a:defRPr sz="2000">
                <a:solidFill>
                  <a:srgbClr val="5A5B5E"/>
                </a:solidFill>
              </a:defRPr>
            </a:lvl1pPr>
            <a:lvl2pPr marL="900000" indent="-450000">
              <a:buClr>
                <a:srgbClr val="E62176"/>
              </a:buClr>
              <a:buFont typeface="Symbol" pitchFamily="18" charset="2"/>
              <a:buChar char="-"/>
              <a:defRPr sz="1800">
                <a:solidFill>
                  <a:srgbClr val="5A5B5E"/>
                </a:solidFill>
              </a:defRPr>
            </a:lvl2pPr>
            <a:lvl3pPr marL="1350000" indent="-450000">
              <a:buClr>
                <a:srgbClr val="E62176"/>
              </a:buClr>
              <a:buFont typeface="Arial" pitchFamily="34" charset="0"/>
              <a:buChar char="•"/>
              <a:defRPr sz="1600">
                <a:solidFill>
                  <a:srgbClr val="5A5B5E"/>
                </a:solidFill>
              </a:defRPr>
            </a:lvl3pPr>
            <a:lvl4pPr marL="1800000" indent="-450000">
              <a:buClr>
                <a:srgbClr val="E62176"/>
              </a:buClr>
              <a:buFont typeface="Wingdings" pitchFamily="2" charset="2"/>
              <a:buChar char="§"/>
              <a:defRPr sz="1400">
                <a:solidFill>
                  <a:srgbClr val="5A5B5E"/>
                </a:solidFill>
              </a:defRPr>
            </a:lvl4pPr>
            <a:lvl5pPr marL="450000" indent="-450000">
              <a:buClr>
                <a:srgbClr val="E62176"/>
              </a:buClr>
              <a:buFont typeface="Arial" panose="020B0604020202020204" pitchFamily="34" charset="0"/>
              <a:buChar char="1"/>
              <a:defRPr sz="1200" baseline="0">
                <a:solidFill>
                  <a:srgbClr val="5A5B5E"/>
                </a:solidFill>
              </a:defRPr>
            </a:lvl5pPr>
            <a:lvl6pPr marL="450000" indent="-450000">
              <a:buClr>
                <a:srgbClr val="E62176"/>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dirty="0"/>
              <a:t>Sechste Ebene</a:t>
            </a:r>
          </a:p>
        </p:txBody>
      </p:sp>
      <p:sp>
        <p:nvSpPr>
          <p:cNvPr id="9" name="Inhaltsplatzhalter 3"/>
          <p:cNvSpPr>
            <a:spLocks noGrp="1"/>
          </p:cNvSpPr>
          <p:nvPr>
            <p:ph sz="half" idx="2" hasCustomPrompt="1"/>
          </p:nvPr>
        </p:nvSpPr>
        <p:spPr>
          <a:xfrm>
            <a:off x="4648200" y="1333501"/>
            <a:ext cx="4038600" cy="3771636"/>
          </a:xfrm>
        </p:spPr>
        <p:txBody>
          <a:bodyPr/>
          <a:lstStyle>
            <a:lvl1pPr marL="450000" indent="-450000">
              <a:buClr>
                <a:srgbClr val="E62176"/>
              </a:buClr>
              <a:buFont typeface="Wingdings" pitchFamily="2" charset="2"/>
              <a:buChar char="§"/>
              <a:defRPr sz="2000">
                <a:solidFill>
                  <a:srgbClr val="5A5B5E"/>
                </a:solidFill>
              </a:defRPr>
            </a:lvl1pPr>
            <a:lvl2pPr marL="900000" indent="-450000">
              <a:buClr>
                <a:srgbClr val="E62176"/>
              </a:buClr>
              <a:buFont typeface="Symbol" pitchFamily="18" charset="2"/>
              <a:buChar char="-"/>
              <a:defRPr sz="1800">
                <a:solidFill>
                  <a:srgbClr val="5A5B5E"/>
                </a:solidFill>
              </a:defRPr>
            </a:lvl2pPr>
            <a:lvl3pPr marL="1350000" indent="-450000">
              <a:buClr>
                <a:srgbClr val="E62176"/>
              </a:buClr>
              <a:buFont typeface="Arial" pitchFamily="34" charset="0"/>
              <a:buChar char="•"/>
              <a:defRPr sz="1600">
                <a:solidFill>
                  <a:srgbClr val="5A5B5E"/>
                </a:solidFill>
              </a:defRPr>
            </a:lvl3pPr>
            <a:lvl4pPr marL="1800000" indent="-450000">
              <a:buClr>
                <a:srgbClr val="E62176"/>
              </a:buClr>
              <a:buFont typeface="Wingdings" pitchFamily="2" charset="2"/>
              <a:buChar char="§"/>
              <a:defRPr sz="1400">
                <a:solidFill>
                  <a:srgbClr val="5A5B5E"/>
                </a:solidFill>
              </a:defRPr>
            </a:lvl4pPr>
            <a:lvl5pPr marL="450000" indent="-450000">
              <a:buClr>
                <a:srgbClr val="E62176"/>
              </a:buClr>
              <a:buFont typeface="Arial" panose="020B0604020202020204" pitchFamily="34" charset="0"/>
              <a:buChar char="1"/>
              <a:defRPr lang="de-DE" sz="1200" kern="1200" baseline="0" dirty="0" smtClean="0">
                <a:solidFill>
                  <a:srgbClr val="5A5B5E"/>
                </a:solidFill>
                <a:latin typeface="+mn-lt"/>
                <a:ea typeface="+mn-ea"/>
                <a:cs typeface="+mn-cs"/>
              </a:defRPr>
            </a:lvl5pPr>
            <a:lvl6pPr marL="450000" indent="-450000">
              <a:buClr>
                <a:srgbClr val="E62176"/>
              </a:buClr>
              <a:buFont typeface="Arial" panose="020B0604020202020204" pitchFamily="34" charset="0"/>
              <a:buChar char="2"/>
              <a:defRPr lang="de-DE" sz="1200" kern="1200" baseline="0" dirty="0">
                <a:solidFill>
                  <a:srgbClr val="5A5B5E"/>
                </a:solidFill>
                <a:latin typeface="+mn-lt"/>
                <a:ea typeface="+mn-ea"/>
                <a:cs typeface="+mn-cs"/>
              </a:defRPr>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E62176"/>
          </a:solidFill>
        </p:spPr>
        <p:txBody>
          <a:bodyPr lIns="540000">
            <a:normAutofit/>
          </a:bodyPr>
          <a:lstStyle>
            <a:lvl1pPr algn="l">
              <a:defRPr sz="2800" cap="all" baseline="0">
                <a:solidFill>
                  <a:schemeClr val="bg1"/>
                </a:solidFill>
              </a:defRPr>
            </a:lvl1pPr>
          </a:lstStyle>
          <a:p>
            <a:r>
              <a:rPr lang="de-DE" dirty="0"/>
              <a:t>Titelmasterformat durch Klicken bearbeiten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76B72A"/>
          </a:solidFill>
        </p:spPr>
        <p:txBody>
          <a:bodyPr lIns="540000">
            <a:normAutofit/>
          </a:bodyPr>
          <a:lstStyle>
            <a:lvl1pPr algn="l">
              <a:defRPr sz="2800" cap="all" baseline="0">
                <a:solidFill>
                  <a:schemeClr val="bg1"/>
                </a:solidFill>
              </a:defRPr>
            </a:lvl1pPr>
          </a:lstStyle>
          <a:p>
            <a:r>
              <a:rPr lang="de-DE" dirty="0"/>
              <a:t>Titelmasterformat durch Klicken bearbeiten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33B5E3"/>
          </a:solidFill>
        </p:spPr>
        <p:txBody>
          <a:bodyPr lIns="540000">
            <a:normAutofit/>
          </a:bodyPr>
          <a:lstStyle>
            <a:lvl1pPr algn="l">
              <a:defRPr sz="2800" cap="all" baseline="0">
                <a:solidFill>
                  <a:schemeClr val="bg1"/>
                </a:solidFill>
              </a:defRPr>
            </a:lvl1pPr>
          </a:lstStyle>
          <a:p>
            <a:r>
              <a:rPr lang="de-DE" dirty="0"/>
              <a:t>Titelmasterformat durch Klicken bearbeiten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1F63AC"/>
          </a:solidFill>
        </p:spPr>
        <p:txBody>
          <a:bodyPr lIns="540000">
            <a:normAutofit/>
          </a:bodyPr>
          <a:lstStyle>
            <a:lvl1pPr algn="l">
              <a:defRPr sz="2800" cap="all" baseline="0">
                <a:solidFill>
                  <a:schemeClr val="bg1"/>
                </a:solidFill>
              </a:defRPr>
            </a:lvl1pPr>
          </a:lstStyle>
          <a:p>
            <a:r>
              <a:rPr lang="de-DE" dirty="0"/>
              <a:t>Titelmasterformat durch Klicken bearbeiten</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DB291E"/>
          </a:solidFill>
        </p:spPr>
        <p:txBody>
          <a:bodyPr lIns="540000">
            <a:normAutofit/>
          </a:bodyPr>
          <a:lstStyle>
            <a:lvl1pPr algn="l">
              <a:defRPr sz="2800" cap="all" baseline="0">
                <a:solidFill>
                  <a:schemeClr val="bg1"/>
                </a:solidFill>
              </a:defRPr>
            </a:lvl1pPr>
          </a:lstStyle>
          <a:p>
            <a:r>
              <a:rPr lang="de-DE" dirty="0"/>
              <a:t>Titelmasterformat durch Klicken bearbeiten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F88600"/>
          </a:solidFill>
        </p:spPr>
        <p:txBody>
          <a:bodyPr lIns="540000">
            <a:normAutofit/>
          </a:bodyPr>
          <a:lstStyle>
            <a:lvl1pPr algn="l">
              <a:defRPr sz="2800" cap="all" baseline="0">
                <a:solidFill>
                  <a:schemeClr val="bg1"/>
                </a:solidFill>
              </a:defRPr>
            </a:lvl1pPr>
          </a:lstStyle>
          <a:p>
            <a:r>
              <a:rPr lang="de-DE" dirty="0"/>
              <a:t>Titelmasterformat durch Klicken bearbeiten</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642565"/>
          </a:solidFill>
        </p:spPr>
        <p:txBody>
          <a:bodyPr lIns="540000">
            <a:normAutofit/>
          </a:bodyPr>
          <a:lstStyle>
            <a:lvl1pPr algn="l">
              <a:defRPr sz="2800" cap="all" baseline="0">
                <a:solidFill>
                  <a:schemeClr val="bg1"/>
                </a:solidFill>
              </a:defRPr>
            </a:lvl1pPr>
          </a:lstStyle>
          <a:p>
            <a:r>
              <a:rPr lang="de-DE" dirty="0"/>
              <a:t>Titelmasterformat durch Klicken bearbeiten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5A5B5E"/>
          </a:solidFill>
        </p:spPr>
        <p:txBody>
          <a:bodyPr lIns="540000">
            <a:normAutofit/>
          </a:bodyPr>
          <a:lstStyle>
            <a:lvl1pPr algn="l">
              <a:defRPr sz="2800" cap="all" baseline="0">
                <a:solidFill>
                  <a:schemeClr val="bg1"/>
                </a:solidFill>
              </a:defRPr>
            </a:lvl1pPr>
          </a:lstStyle>
          <a:p>
            <a:r>
              <a:rPr lang="de-DE" dirty="0"/>
              <a:t>Titelmasterformat durch Klicken bearbeiten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Zwei Inhalte">
    <p:spTree>
      <p:nvGrpSpPr>
        <p:cNvPr id="1" name=""/>
        <p:cNvGrpSpPr/>
        <p:nvPr/>
      </p:nvGrpSpPr>
      <p:grpSpPr>
        <a:xfrm>
          <a:off x="0" y="0"/>
          <a:ext cx="0" cy="0"/>
          <a:chOff x="0" y="0"/>
          <a:chExt cx="0" cy="0"/>
        </a:xfrm>
      </p:grpSpPr>
      <p:sp>
        <p:nvSpPr>
          <p:cNvPr id="4" name="Titel 1"/>
          <p:cNvSpPr txBox="1">
            <a:spLocks/>
          </p:cNvSpPr>
          <p:nvPr userDrawn="1"/>
        </p:nvSpPr>
        <p:spPr>
          <a:xfrm>
            <a:off x="0" y="1"/>
            <a:ext cx="9144000" cy="937287"/>
          </a:xfrm>
          <a:prstGeom prst="rect">
            <a:avLst/>
          </a:prstGeom>
          <a:solidFill>
            <a:srgbClr val="642565"/>
          </a:solidFill>
        </p:spPr>
        <p:txBody>
          <a:bodyPr lIns="540000" anchor="ctr">
            <a:normAutofit/>
          </a:bodyPr>
          <a:lstStyle>
            <a:lvl1pPr algn="l" rtl="0" fontAlgn="base">
              <a:spcBef>
                <a:spcPct val="0"/>
              </a:spcBef>
              <a:spcAft>
                <a:spcPct val="0"/>
              </a:spcAft>
              <a:defRPr sz="2400" kern="1200" cap="all" baseline="0">
                <a:solidFill>
                  <a:schemeClr val="bg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de-DE" b="0" cap="none" dirty="0">
                <a:latin typeface="+mn-lt"/>
              </a:rPr>
              <a:t>KONTAKT</a:t>
            </a:r>
          </a:p>
        </p:txBody>
      </p:sp>
      <p:pic>
        <p:nvPicPr>
          <p:cNvPr id="6"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51596"/>
            <a:ext cx="1666873" cy="406922"/>
          </a:xfrm>
          <a:prstGeom prst="rect">
            <a:avLst/>
          </a:prstGeom>
          <a:noFill/>
          <a:ln w="9525">
            <a:noFill/>
            <a:miter lim="800000"/>
            <a:headEnd/>
            <a:tailEnd/>
          </a:ln>
        </p:spPr>
      </p:pic>
    </p:spTree>
    <p:extLst>
      <p:ext uri="{BB962C8B-B14F-4D97-AF65-F5344CB8AC3E}">
        <p14:creationId xmlns:p14="http://schemas.microsoft.com/office/powerpoint/2010/main" val="175386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39552" y="2985515"/>
            <a:ext cx="7844408" cy="1024113"/>
          </a:xfrm>
        </p:spPr>
        <p:txBody>
          <a:bodyPr>
            <a:normAutofit/>
          </a:bodyPr>
          <a:lstStyle>
            <a:lvl1pPr algn="l">
              <a:defRPr sz="2800" cap="none" baseline="0">
                <a:solidFill>
                  <a:srgbClr val="642565"/>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39552" y="3938578"/>
            <a:ext cx="7848872" cy="759127"/>
          </a:xfrm>
        </p:spPr>
        <p:txBody>
          <a:bodyPr>
            <a:normAutofit/>
          </a:bodyPr>
          <a:lstStyle>
            <a:lvl1pPr marL="0" indent="0" algn="l">
              <a:buNone/>
              <a:defRPr sz="2400">
                <a:solidFill>
                  <a:srgbClr val="5A5B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9" name="Datumsplatzhalter 2"/>
          <p:cNvSpPr txBox="1">
            <a:spLocks/>
          </p:cNvSpPr>
          <p:nvPr userDrawn="1"/>
        </p:nvSpPr>
        <p:spPr>
          <a:xfrm>
            <a:off x="6771774" y="5084956"/>
            <a:ext cx="1295400" cy="266700"/>
          </a:xfrm>
          <a:prstGeom prst="rect">
            <a:avLst/>
          </a:prstGeom>
        </p:spPr>
        <p:txBody>
          <a:bodyPr lIns="0" tIns="0" rIns="0" bIns="0"/>
          <a:lstStyle/>
          <a:p>
            <a:pPr algn="just">
              <a:defRPr/>
            </a:pPr>
            <a:br>
              <a:rPr lang="de-DE" sz="1200" dirty="0">
                <a:solidFill>
                  <a:srgbClr val="511B53"/>
                </a:solidFill>
                <a:latin typeface="Arial" pitchFamily="34" charset="0"/>
              </a:rPr>
            </a:br>
            <a:r>
              <a:rPr lang="de-DE" sz="1200" dirty="0">
                <a:solidFill>
                  <a:srgbClr val="511B53"/>
                </a:solidFill>
                <a:latin typeface="Arial" pitchFamily="34" charset="0"/>
              </a:rPr>
              <a:t>scwp.com     </a:t>
            </a:r>
          </a:p>
          <a:p>
            <a:pPr>
              <a:defRPr/>
            </a:pPr>
            <a:endParaRPr lang="de-DE" sz="1200" dirty="0">
              <a:latin typeface="Arial" pitchFamily="34" charset="0"/>
            </a:endParaRPr>
          </a:p>
        </p:txBody>
      </p:sp>
      <p:pic>
        <p:nvPicPr>
          <p:cNvPr id="4" name="Grafik 3">
            <a:extLst>
              <a:ext uri="{FF2B5EF4-FFF2-40B4-BE49-F238E27FC236}">
                <a16:creationId xmlns:a16="http://schemas.microsoft.com/office/drawing/2014/main" id="{AEC3969B-4271-4876-B6F2-060CE6DBCCF9}"/>
              </a:ext>
            </a:extLst>
          </p:cNvPr>
          <p:cNvPicPr>
            <a:picLocks noChangeAspect="1"/>
          </p:cNvPicPr>
          <p:nvPr userDrawn="1"/>
        </p:nvPicPr>
        <p:blipFill rotWithShape="1">
          <a:blip r:embed="rId2"/>
          <a:srcRect l="19200"/>
          <a:stretch/>
        </p:blipFill>
        <p:spPr>
          <a:xfrm>
            <a:off x="0" y="-1"/>
            <a:ext cx="9144000" cy="1627913"/>
          </a:xfrm>
          <a:prstGeom prst="rect">
            <a:avLst/>
          </a:prstGeom>
        </p:spPr>
      </p:pic>
      <p:pic>
        <p:nvPicPr>
          <p:cNvPr id="8" name="Grafik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84888" y="1093478"/>
            <a:ext cx="2266949" cy="1693038"/>
          </a:xfrm>
          <a:prstGeom prst="rect">
            <a:avLst/>
          </a:prstGeom>
          <a:noFill/>
          <a:ln w="9525">
            <a:noFill/>
            <a:miter lim="800000"/>
            <a:headEnd/>
            <a:tailEnd/>
          </a:ln>
        </p:spPr>
      </p:pic>
      <p:pic>
        <p:nvPicPr>
          <p:cNvPr id="11" name="Grafik 10">
            <a:extLst>
              <a:ext uri="{FF2B5EF4-FFF2-40B4-BE49-F238E27FC236}">
                <a16:creationId xmlns:a16="http://schemas.microsoft.com/office/drawing/2014/main" id="{8C2339D6-AF8C-4EC1-A742-54E29C0936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5099" y="5002210"/>
            <a:ext cx="4879424" cy="573478"/>
          </a:xfrm>
          <a:prstGeom prst="rect">
            <a:avLst/>
          </a:prstGeom>
        </p:spPr>
      </p:pic>
    </p:spTree>
    <p:extLst>
      <p:ext uri="{BB962C8B-B14F-4D97-AF65-F5344CB8AC3E}">
        <p14:creationId xmlns:p14="http://schemas.microsoft.com/office/powerpoint/2010/main" val="4240620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Benutzerdefiniertes Layout">
    <p:bg>
      <p:bgPr>
        <a:solidFill>
          <a:srgbClr val="642565"/>
        </a:solidFill>
        <a:effectLst/>
      </p:bgPr>
    </p:bg>
    <p:spTree>
      <p:nvGrpSpPr>
        <p:cNvPr id="1" name=""/>
        <p:cNvGrpSpPr/>
        <p:nvPr/>
      </p:nvGrpSpPr>
      <p:grpSpPr>
        <a:xfrm>
          <a:off x="0" y="0"/>
          <a:ext cx="0" cy="0"/>
          <a:chOff x="0" y="0"/>
          <a:chExt cx="0" cy="0"/>
        </a:xfrm>
      </p:grpSpPr>
      <p:sp>
        <p:nvSpPr>
          <p:cNvPr id="16" name="Rechteck 15"/>
          <p:cNvSpPr/>
          <p:nvPr userDrawn="1"/>
        </p:nvSpPr>
        <p:spPr>
          <a:xfrm>
            <a:off x="182880" y="5314156"/>
            <a:ext cx="7432124" cy="176972"/>
          </a:xfrm>
          <a:prstGeom prst="rect">
            <a:avLst/>
          </a:prstGeom>
        </p:spPr>
        <p:txBody>
          <a:bodyPr wrap="square">
            <a:spAutoFit/>
          </a:bodyPr>
          <a:lstStyle/>
          <a:p>
            <a:r>
              <a:rPr lang="de-AT" sz="550" kern="1200" dirty="0">
                <a:solidFill>
                  <a:schemeClr val="accent1">
                    <a:lumMod val="20000"/>
                    <a:lumOff val="80000"/>
                  </a:schemeClr>
                </a:solidFill>
                <a:latin typeface="Arial" charset="0"/>
                <a:ea typeface="+mn-ea"/>
                <a:cs typeface="+mn-cs"/>
              </a:rPr>
              <a:t>© </a:t>
            </a:r>
            <a:r>
              <a:rPr lang="de-AT" sz="550" kern="1200" dirty="0" err="1">
                <a:solidFill>
                  <a:schemeClr val="accent1">
                    <a:lumMod val="20000"/>
                    <a:lumOff val="80000"/>
                  </a:schemeClr>
                </a:solidFill>
                <a:latin typeface="Arial" charset="0"/>
                <a:ea typeface="+mn-ea"/>
                <a:cs typeface="+mn-cs"/>
              </a:rPr>
              <a:t>Saxinger</a:t>
            </a:r>
            <a:r>
              <a:rPr lang="de-AT" sz="550" kern="1200" dirty="0">
                <a:solidFill>
                  <a:schemeClr val="accent1">
                    <a:lumMod val="20000"/>
                    <a:lumOff val="80000"/>
                  </a:schemeClr>
                </a:solidFill>
                <a:latin typeface="Arial" charset="0"/>
                <a:ea typeface="+mn-ea"/>
                <a:cs typeface="+mn-cs"/>
              </a:rPr>
              <a:t>, </a:t>
            </a:r>
            <a:r>
              <a:rPr lang="de-AT" sz="550" kern="1200" dirty="0" err="1">
                <a:solidFill>
                  <a:schemeClr val="accent1">
                    <a:lumMod val="20000"/>
                    <a:lumOff val="80000"/>
                  </a:schemeClr>
                </a:solidFill>
                <a:latin typeface="Arial" charset="0"/>
                <a:ea typeface="+mn-ea"/>
                <a:cs typeface="+mn-cs"/>
              </a:rPr>
              <a:t>Chalupsky</a:t>
            </a:r>
            <a:r>
              <a:rPr lang="de-AT" sz="550" kern="1200" dirty="0">
                <a:solidFill>
                  <a:schemeClr val="accent1">
                    <a:lumMod val="20000"/>
                    <a:lumOff val="80000"/>
                  </a:schemeClr>
                </a:solidFill>
                <a:latin typeface="Arial" charset="0"/>
                <a:ea typeface="+mn-ea"/>
                <a:cs typeface="+mn-cs"/>
              </a:rPr>
              <a:t> &amp; Partner Rechtsanwälte GmbH   |   </a:t>
            </a:r>
            <a:r>
              <a:rPr lang="de-AT" sz="550" kern="1200" dirty="0" err="1">
                <a:solidFill>
                  <a:schemeClr val="accent1">
                    <a:lumMod val="20000"/>
                    <a:lumOff val="80000"/>
                  </a:schemeClr>
                </a:solidFill>
                <a:latin typeface="Arial" charset="0"/>
                <a:ea typeface="+mn-ea"/>
                <a:cs typeface="+mn-cs"/>
              </a:rPr>
              <a:t>Saxinger</a:t>
            </a:r>
            <a:r>
              <a:rPr lang="de-AT" sz="550" kern="1200" dirty="0">
                <a:solidFill>
                  <a:schemeClr val="accent1">
                    <a:lumMod val="20000"/>
                    <a:lumOff val="80000"/>
                  </a:schemeClr>
                </a:solidFill>
                <a:latin typeface="Arial" charset="0"/>
                <a:ea typeface="+mn-ea"/>
                <a:cs typeface="+mn-cs"/>
              </a:rPr>
              <a:t>, </a:t>
            </a:r>
            <a:r>
              <a:rPr lang="de-AT" sz="550" kern="1200" dirty="0" err="1">
                <a:solidFill>
                  <a:schemeClr val="accent1">
                    <a:lumMod val="20000"/>
                    <a:lumOff val="80000"/>
                  </a:schemeClr>
                </a:solidFill>
                <a:latin typeface="Arial" charset="0"/>
                <a:ea typeface="+mn-ea"/>
                <a:cs typeface="+mn-cs"/>
              </a:rPr>
              <a:t>Chalupsky</a:t>
            </a:r>
            <a:r>
              <a:rPr lang="de-AT" sz="550" kern="1200" dirty="0">
                <a:solidFill>
                  <a:schemeClr val="accent1">
                    <a:lumMod val="20000"/>
                    <a:lumOff val="80000"/>
                  </a:schemeClr>
                </a:solidFill>
                <a:latin typeface="Arial" charset="0"/>
                <a:ea typeface="+mn-ea"/>
                <a:cs typeface="+mn-cs"/>
              </a:rPr>
              <a:t> &amp; Partner Rechtsanwälte GmbH (SCWP Schindhelm) ist Mitglied der SCWP Schindhelm Services SE, Allianz europäischer Wirtschaftskanzleien.</a:t>
            </a:r>
            <a:endParaRPr lang="de-DE" sz="550" kern="1200" dirty="0">
              <a:solidFill>
                <a:schemeClr val="accent1">
                  <a:lumMod val="20000"/>
                  <a:lumOff val="80000"/>
                </a:schemeClr>
              </a:solidFill>
              <a:latin typeface="Arial" charset="0"/>
              <a:ea typeface="+mn-ea"/>
              <a:cs typeface="+mn-cs"/>
            </a:endParaRPr>
          </a:p>
        </p:txBody>
      </p:sp>
      <p:sp>
        <p:nvSpPr>
          <p:cNvPr id="21" name="Textfeld 20"/>
          <p:cNvSpPr txBox="1"/>
          <p:nvPr userDrawn="1"/>
        </p:nvSpPr>
        <p:spPr>
          <a:xfrm>
            <a:off x="7723697" y="5183242"/>
            <a:ext cx="1096775" cy="338554"/>
          </a:xfrm>
          <a:prstGeom prst="rect">
            <a:avLst/>
          </a:prstGeom>
          <a:noFill/>
        </p:spPr>
        <p:txBody>
          <a:bodyPr wrap="none" rtlCol="0">
            <a:spAutoFit/>
          </a:bodyPr>
          <a:lstStyle/>
          <a:p>
            <a:r>
              <a:rPr lang="de-AT" sz="1600" dirty="0"/>
              <a:t>scwp.com</a:t>
            </a:r>
            <a:endParaRPr lang="de-DE" sz="1600" dirty="0"/>
          </a:p>
        </p:txBody>
      </p:sp>
      <p:sp>
        <p:nvSpPr>
          <p:cNvPr id="12" name="Textfeld 11">
            <a:extLst>
              <a:ext uri="{FF2B5EF4-FFF2-40B4-BE49-F238E27FC236}">
                <a16:creationId xmlns:a16="http://schemas.microsoft.com/office/drawing/2014/main" id="{1E9ABCE2-4D14-4CAF-9753-7A3DB3954536}"/>
              </a:ext>
            </a:extLst>
          </p:cNvPr>
          <p:cNvSpPr txBox="1"/>
          <p:nvPr userDrawn="1"/>
        </p:nvSpPr>
        <p:spPr>
          <a:xfrm>
            <a:off x="217612" y="640778"/>
            <a:ext cx="1241045" cy="3936975"/>
          </a:xfrm>
          <a:prstGeom prst="rect">
            <a:avLst/>
          </a:prstGeom>
          <a:noFill/>
          <a:ln>
            <a:noFill/>
          </a:ln>
        </p:spPr>
        <p:txBody>
          <a:bodyPr wrap="none" rtlCol="0">
            <a:spAutoFit/>
          </a:bodyPr>
          <a:lstStyle/>
          <a:p>
            <a:pPr>
              <a:lnSpc>
                <a:spcPct val="100000"/>
              </a:lnSpc>
            </a:pPr>
            <a:r>
              <a:rPr lang="de-AT" sz="1000" b="1" dirty="0"/>
              <a:t>AUSTRIA</a:t>
            </a:r>
          </a:p>
          <a:p>
            <a:pPr>
              <a:lnSpc>
                <a:spcPct val="100000"/>
              </a:lnSpc>
            </a:pPr>
            <a:endParaRPr lang="de-AT" sz="400" dirty="0"/>
          </a:p>
          <a:p>
            <a:pPr>
              <a:lnSpc>
                <a:spcPct val="100000"/>
              </a:lnSpc>
              <a:spcAft>
                <a:spcPts val="300"/>
              </a:spcAft>
            </a:pPr>
            <a:r>
              <a:rPr lang="de-AT" sz="800" b="0" dirty="0"/>
              <a:t>GRAZ</a:t>
            </a:r>
          </a:p>
          <a:p>
            <a:pPr marL="0" indent="0">
              <a:lnSpc>
                <a:spcPct val="100000"/>
              </a:lnSpc>
              <a:buNone/>
            </a:pPr>
            <a:r>
              <a:rPr lang="de-DE" sz="700" b="1" kern="1200" dirty="0">
                <a:solidFill>
                  <a:schemeClr val="tx1"/>
                </a:solidFill>
                <a:latin typeface="Arial" charset="0"/>
                <a:ea typeface="+mn-ea"/>
                <a:cs typeface="+mn-cs"/>
              </a:rPr>
              <a:t>SCWP SCHINDHELM</a:t>
            </a:r>
          </a:p>
          <a:p>
            <a:pPr marL="0" indent="0">
              <a:lnSpc>
                <a:spcPct val="100000"/>
              </a:lnSpc>
              <a:buNone/>
            </a:pPr>
            <a:r>
              <a:rPr lang="sk-SK" sz="600" b="0" dirty="0">
                <a:solidFill>
                  <a:schemeClr val="tx1"/>
                </a:solidFill>
              </a:rPr>
              <a:t>Saxinger, Chalupsky &amp; Partner</a:t>
            </a:r>
          </a:p>
          <a:p>
            <a:pPr marL="0" indent="0">
              <a:lnSpc>
                <a:spcPct val="100000"/>
              </a:lnSpc>
              <a:buNone/>
            </a:pPr>
            <a:r>
              <a:rPr lang="de-DE" sz="600" b="0" dirty="0">
                <a:solidFill>
                  <a:schemeClr val="tx1"/>
                </a:solidFill>
              </a:rPr>
              <a:t>Rechtsanwälte GmbH</a:t>
            </a:r>
          </a:p>
          <a:p>
            <a:pPr marL="0" indent="0">
              <a:lnSpc>
                <a:spcPct val="100000"/>
              </a:lnSpc>
              <a:buNone/>
            </a:pPr>
            <a:r>
              <a:rPr lang="it-IT" sz="600" dirty="0"/>
              <a:t>graz@scwp.com</a:t>
            </a:r>
          </a:p>
          <a:p>
            <a:pPr>
              <a:lnSpc>
                <a:spcPct val="100000"/>
              </a:lnSpc>
            </a:pPr>
            <a:endParaRPr lang="de-AT" sz="800" b="1" baseline="0" dirty="0"/>
          </a:p>
          <a:p>
            <a:pPr>
              <a:lnSpc>
                <a:spcPct val="100000"/>
              </a:lnSpc>
              <a:spcAft>
                <a:spcPts val="200"/>
              </a:spcAft>
            </a:pPr>
            <a:r>
              <a:rPr lang="de-AT" sz="800" b="0" dirty="0"/>
              <a:t>LINZ</a:t>
            </a:r>
          </a:p>
          <a:p>
            <a:pPr marL="0" indent="0">
              <a:lnSpc>
                <a:spcPct val="100000"/>
              </a:lnSpc>
              <a:buNone/>
            </a:pPr>
            <a:r>
              <a:rPr lang="de-DE" sz="700" b="1" kern="1200" dirty="0">
                <a:solidFill>
                  <a:schemeClr val="tx1"/>
                </a:solidFill>
                <a:latin typeface="Arial" charset="0"/>
                <a:ea typeface="+mn-ea"/>
                <a:cs typeface="+mn-cs"/>
              </a:rPr>
              <a:t>SCWP SCHINDHELM</a:t>
            </a:r>
          </a:p>
          <a:p>
            <a:pPr marL="0" indent="0">
              <a:lnSpc>
                <a:spcPct val="100000"/>
              </a:lnSpc>
              <a:buNone/>
            </a:pPr>
            <a:r>
              <a:rPr lang="sk-SK" sz="600" b="0" dirty="0"/>
              <a:t>Saxinger, Chalupsky &amp; Partner</a:t>
            </a:r>
          </a:p>
          <a:p>
            <a:pPr marL="0" indent="0">
              <a:lnSpc>
                <a:spcPct val="100000"/>
              </a:lnSpc>
              <a:buNone/>
            </a:pPr>
            <a:r>
              <a:rPr lang="de-DE" sz="600" b="0" dirty="0"/>
              <a:t>Rechtsanwälte GmbH</a:t>
            </a:r>
          </a:p>
          <a:p>
            <a:pPr marL="0" indent="0">
              <a:lnSpc>
                <a:spcPct val="100000"/>
              </a:lnSpc>
              <a:buNone/>
            </a:pPr>
            <a:r>
              <a:rPr lang="pl-PL" sz="600" dirty="0"/>
              <a:t>linz@scwp.com</a:t>
            </a:r>
          </a:p>
          <a:p>
            <a:pPr>
              <a:lnSpc>
                <a:spcPct val="100000"/>
              </a:lnSpc>
            </a:pPr>
            <a:endParaRPr lang="de-DE" sz="800" b="1" dirty="0"/>
          </a:p>
          <a:p>
            <a:pPr>
              <a:lnSpc>
                <a:spcPct val="100000"/>
              </a:lnSpc>
              <a:spcAft>
                <a:spcPts val="300"/>
              </a:spcAft>
            </a:pPr>
            <a:r>
              <a:rPr lang="de-AT" sz="800" b="0" dirty="0"/>
              <a:t>WELS</a:t>
            </a:r>
            <a:endParaRPr lang="de-DE" sz="800" b="1" dirty="0"/>
          </a:p>
          <a:p>
            <a:pPr marL="0" indent="0">
              <a:lnSpc>
                <a:spcPct val="100000"/>
              </a:lnSpc>
              <a:buNone/>
            </a:pPr>
            <a:r>
              <a:rPr lang="de-DE" sz="700" b="1" kern="1200" dirty="0">
                <a:solidFill>
                  <a:schemeClr val="tx1"/>
                </a:solidFill>
                <a:latin typeface="Arial" charset="0"/>
                <a:ea typeface="+mn-ea"/>
                <a:cs typeface="+mn-cs"/>
              </a:rPr>
              <a:t>SCWP SCHINDHELM</a:t>
            </a:r>
          </a:p>
          <a:p>
            <a:pPr marL="0" indent="0">
              <a:lnSpc>
                <a:spcPct val="100000"/>
              </a:lnSpc>
              <a:buNone/>
            </a:pPr>
            <a:r>
              <a:rPr lang="sk-SK" sz="600" b="0" dirty="0"/>
              <a:t>Saxinger, Chalupsky &amp; Partner</a:t>
            </a:r>
          </a:p>
          <a:p>
            <a:pPr marL="0" indent="0">
              <a:lnSpc>
                <a:spcPct val="100000"/>
              </a:lnSpc>
              <a:buNone/>
            </a:pPr>
            <a:r>
              <a:rPr lang="de-DE" sz="600" b="0" dirty="0"/>
              <a:t>Rechtsanwälte GmbH</a:t>
            </a:r>
          </a:p>
          <a:p>
            <a:pPr marL="0" indent="0">
              <a:lnSpc>
                <a:spcPct val="100000"/>
              </a:lnSpc>
              <a:buNone/>
            </a:pPr>
            <a:r>
              <a:rPr lang="pl-PL" sz="600" dirty="0" err="1"/>
              <a:t>wels@scwp.com</a:t>
            </a:r>
            <a:endParaRPr lang="de-DE" sz="600" b="1" baseline="0" dirty="0"/>
          </a:p>
          <a:p>
            <a:pPr>
              <a:lnSpc>
                <a:spcPct val="100000"/>
              </a:lnSpc>
            </a:pPr>
            <a:endParaRPr lang="de-DE" sz="800" b="1" baseline="0" dirty="0"/>
          </a:p>
          <a:p>
            <a:pPr>
              <a:lnSpc>
                <a:spcPct val="100000"/>
              </a:lnSpc>
              <a:spcAft>
                <a:spcPts val="200"/>
              </a:spcAft>
            </a:pPr>
            <a:r>
              <a:rPr lang="de-AT" sz="800" b="0" dirty="0"/>
              <a:t>WIEN</a:t>
            </a:r>
            <a:endParaRPr lang="de-DE" sz="800" b="1" baseline="0" dirty="0"/>
          </a:p>
          <a:p>
            <a:pPr marL="0" indent="0">
              <a:lnSpc>
                <a:spcPct val="100000"/>
              </a:lnSpc>
              <a:buNone/>
            </a:pPr>
            <a:r>
              <a:rPr lang="de-DE" sz="700" b="1" kern="1200" dirty="0">
                <a:solidFill>
                  <a:schemeClr val="tx1"/>
                </a:solidFill>
                <a:latin typeface="Arial" charset="0"/>
                <a:ea typeface="+mn-ea"/>
                <a:cs typeface="+mn-cs"/>
              </a:rPr>
              <a:t>SCWP SCHINDHELM</a:t>
            </a:r>
          </a:p>
          <a:p>
            <a:pPr marL="0" indent="0">
              <a:lnSpc>
                <a:spcPct val="100000"/>
              </a:lnSpc>
              <a:buNone/>
            </a:pPr>
            <a:r>
              <a:rPr lang="sk-SK" sz="600" b="0" dirty="0"/>
              <a:t>Saxinger, Chalupsky &amp; Partner</a:t>
            </a:r>
          </a:p>
          <a:p>
            <a:pPr marL="0" indent="0">
              <a:lnSpc>
                <a:spcPct val="100000"/>
              </a:lnSpc>
              <a:buNone/>
            </a:pPr>
            <a:r>
              <a:rPr lang="de-DE" sz="600" b="0" dirty="0"/>
              <a:t>Rechtsanwälte GmbH</a:t>
            </a:r>
          </a:p>
          <a:p>
            <a:pPr marL="0" indent="0">
              <a:lnSpc>
                <a:spcPct val="100000"/>
              </a:lnSpc>
              <a:buNone/>
            </a:pPr>
            <a:r>
              <a:rPr lang="pl-PL" sz="600" dirty="0"/>
              <a:t>wien@scwp.com</a:t>
            </a:r>
          </a:p>
          <a:p>
            <a:pPr>
              <a:spcBef>
                <a:spcPts val="1200"/>
              </a:spcBef>
            </a:pPr>
            <a:r>
              <a:rPr lang="de-AT" sz="1000" b="1" dirty="0"/>
              <a:t>BELGIUM</a:t>
            </a:r>
            <a:endParaRPr lang="de-AT" sz="1000" dirty="0"/>
          </a:p>
          <a:p>
            <a:endParaRPr lang="de-AT" sz="400" b="1" kern="1200" dirty="0">
              <a:solidFill>
                <a:schemeClr val="tx1"/>
              </a:solidFill>
              <a:latin typeface="Arial" charset="0"/>
              <a:ea typeface="+mn-ea"/>
              <a:cs typeface="+mn-cs"/>
            </a:endParaRPr>
          </a:p>
          <a:p>
            <a:pPr>
              <a:spcAft>
                <a:spcPts val="300"/>
              </a:spcAft>
            </a:pPr>
            <a:r>
              <a:rPr lang="de-AT" sz="800" b="0" dirty="0"/>
              <a:t>BRÜSSEL</a:t>
            </a:r>
            <a:endParaRPr lang="de-AT" sz="800" dirty="0"/>
          </a:p>
          <a:p>
            <a:pPr marL="0" indent="0">
              <a:buNone/>
            </a:pPr>
            <a:r>
              <a:rPr lang="de-DE" sz="700" b="1" kern="1200" dirty="0">
                <a:solidFill>
                  <a:schemeClr val="tx1"/>
                </a:solidFill>
                <a:latin typeface="Arial" charset="0"/>
                <a:ea typeface="+mn-ea"/>
                <a:cs typeface="+mn-cs"/>
              </a:rPr>
              <a:t>SCWP SCHINDHELM</a:t>
            </a:r>
          </a:p>
          <a:p>
            <a:pPr marL="0" indent="0">
              <a:buNone/>
            </a:pPr>
            <a:r>
              <a:rPr lang="sk-SK" sz="600" b="0" dirty="0"/>
              <a:t>Saxinger, Chalupsky &amp; Partner</a:t>
            </a:r>
          </a:p>
          <a:p>
            <a:pPr marL="0" indent="0">
              <a:buNone/>
            </a:pPr>
            <a:r>
              <a:rPr lang="de-DE" sz="600" b="0" dirty="0"/>
              <a:t>Rechtsanwälte GmbH</a:t>
            </a:r>
          </a:p>
          <a:p>
            <a:pPr marL="0" indent="0">
              <a:buNone/>
            </a:pPr>
            <a:r>
              <a:rPr lang="pl-PL" sz="600" dirty="0" err="1"/>
              <a:t>brussels@scwp.com</a:t>
            </a:r>
            <a:br>
              <a:rPr lang="de-AT" sz="600" baseline="0" dirty="0"/>
            </a:br>
            <a:endParaRPr lang="de-AT" sz="600" baseline="0" dirty="0"/>
          </a:p>
          <a:p>
            <a:pPr marL="0" indent="0">
              <a:lnSpc>
                <a:spcPct val="100000"/>
              </a:lnSpc>
              <a:buNone/>
            </a:pPr>
            <a:endParaRPr lang="pl-PL" sz="600" dirty="0"/>
          </a:p>
        </p:txBody>
      </p:sp>
      <p:sp>
        <p:nvSpPr>
          <p:cNvPr id="13" name="Textfeld 12">
            <a:extLst>
              <a:ext uri="{FF2B5EF4-FFF2-40B4-BE49-F238E27FC236}">
                <a16:creationId xmlns:a16="http://schemas.microsoft.com/office/drawing/2014/main" id="{3BB56CAF-08D6-4374-88F0-F9AC5AB6DC37}"/>
              </a:ext>
            </a:extLst>
          </p:cNvPr>
          <p:cNvSpPr txBox="1"/>
          <p:nvPr userDrawn="1"/>
        </p:nvSpPr>
        <p:spPr>
          <a:xfrm>
            <a:off x="1907704" y="640779"/>
            <a:ext cx="1871025" cy="4893647"/>
          </a:xfrm>
          <a:prstGeom prst="rect">
            <a:avLst/>
          </a:prstGeom>
          <a:noFill/>
          <a:ln>
            <a:noFill/>
          </a:ln>
        </p:spPr>
        <p:txBody>
          <a:bodyPr wrap="none" rtlCol="0">
            <a:spAutoFit/>
          </a:bodyPr>
          <a:lstStyle/>
          <a:p>
            <a:r>
              <a:rPr lang="de-AT" sz="1000" b="1" dirty="0"/>
              <a:t>BULGARIA</a:t>
            </a:r>
          </a:p>
          <a:p>
            <a:pPr>
              <a:spcBef>
                <a:spcPts val="0"/>
              </a:spcBef>
              <a:spcAft>
                <a:spcPts val="0"/>
              </a:spcAft>
            </a:pPr>
            <a:endParaRPr lang="de-AT" sz="400" dirty="0"/>
          </a:p>
          <a:p>
            <a:pPr>
              <a:spcBef>
                <a:spcPts val="0"/>
              </a:spcBef>
              <a:spcAft>
                <a:spcPts val="0"/>
              </a:spcAft>
            </a:pPr>
            <a:r>
              <a:rPr lang="de-AT" sz="800" dirty="0"/>
              <a:t>SOFIA</a:t>
            </a:r>
          </a:p>
          <a:p>
            <a:pPr marL="0" indent="0">
              <a:buNone/>
            </a:pPr>
            <a:r>
              <a:rPr lang="de-DE" sz="700" b="1" kern="1200" dirty="0">
                <a:solidFill>
                  <a:schemeClr val="tx1"/>
                </a:solidFill>
                <a:latin typeface="Arial" charset="0"/>
                <a:ea typeface="+mn-ea"/>
                <a:cs typeface="+mn-cs"/>
              </a:rPr>
              <a:t>SCHINDHELM</a:t>
            </a:r>
          </a:p>
          <a:p>
            <a:pPr marL="0" indent="0">
              <a:buNone/>
            </a:pPr>
            <a:r>
              <a:rPr lang="de-DE" sz="600" b="0" dirty="0"/>
              <a:t>Law </a:t>
            </a:r>
            <a:r>
              <a:rPr lang="de-DE" sz="600" b="0" dirty="0" err="1"/>
              <a:t>office</a:t>
            </a:r>
            <a:r>
              <a:rPr lang="de-DE" sz="600" b="0" dirty="0"/>
              <a:t> Dr. Cornelia Draganova &amp; </a:t>
            </a:r>
            <a:r>
              <a:rPr lang="de-DE" sz="600" b="0" dirty="0" err="1"/>
              <a:t>Colleagues</a:t>
            </a:r>
            <a:r>
              <a:rPr lang="de-DE" sz="600" b="0" dirty="0"/>
              <a:t> </a:t>
            </a:r>
          </a:p>
          <a:p>
            <a:r>
              <a:rPr lang="de-DE" sz="600" dirty="0"/>
              <a:t>sofia@schindhelm.com</a:t>
            </a:r>
          </a:p>
          <a:p>
            <a:pPr>
              <a:spcBef>
                <a:spcPts val="1200"/>
              </a:spcBef>
            </a:pPr>
            <a:r>
              <a:rPr lang="de-AT" sz="1000" b="1" dirty="0"/>
              <a:t>CHINA</a:t>
            </a:r>
          </a:p>
          <a:p>
            <a:endParaRPr lang="de-AT" sz="400" dirty="0"/>
          </a:p>
          <a:p>
            <a:pPr>
              <a:spcAft>
                <a:spcPts val="300"/>
              </a:spcAft>
            </a:pPr>
            <a:r>
              <a:rPr lang="de-AT" sz="800" dirty="0"/>
              <a:t>SHANGHAI</a:t>
            </a:r>
            <a:endParaRPr lang="de-AT" sz="600" dirty="0"/>
          </a:p>
          <a:p>
            <a:pPr marL="0" indent="0">
              <a:buNone/>
            </a:pPr>
            <a:r>
              <a:rPr lang="de-DE" sz="700" b="1" kern="1200" dirty="0">
                <a:solidFill>
                  <a:schemeClr val="tx1"/>
                </a:solidFill>
                <a:latin typeface="Arial" charset="0"/>
                <a:ea typeface="+mn-ea"/>
                <a:cs typeface="+mn-cs"/>
              </a:rPr>
              <a:t>SCHINDHELM</a:t>
            </a:r>
          </a:p>
          <a:p>
            <a:pPr marL="0" indent="0">
              <a:buNone/>
            </a:pPr>
            <a:r>
              <a:rPr lang="de-DE" sz="600" b="0" dirty="0"/>
              <a:t>Schindhelm Rechtsanwaltsgesellschaft mbH</a:t>
            </a:r>
          </a:p>
          <a:p>
            <a:r>
              <a:rPr lang="de-DE" sz="600" dirty="0"/>
              <a:t>shanghai@schindhelm.com</a:t>
            </a:r>
          </a:p>
          <a:p>
            <a:endParaRPr lang="de-AT" sz="800" kern="1200" baseline="0" dirty="0">
              <a:solidFill>
                <a:schemeClr val="tx1"/>
              </a:solidFill>
              <a:latin typeface="Arial" charset="0"/>
              <a:ea typeface="+mn-ea"/>
              <a:cs typeface="+mn-cs"/>
            </a:endParaRPr>
          </a:p>
          <a:p>
            <a:pPr algn="l" rtl="0" fontAlgn="base">
              <a:spcBef>
                <a:spcPct val="0"/>
              </a:spcBef>
              <a:spcAft>
                <a:spcPts val="300"/>
              </a:spcAft>
            </a:pPr>
            <a:r>
              <a:rPr lang="de-AT" sz="800" kern="1200" dirty="0">
                <a:solidFill>
                  <a:schemeClr val="tx1"/>
                </a:solidFill>
                <a:latin typeface="Arial" charset="0"/>
                <a:ea typeface="+mn-ea"/>
                <a:cs typeface="+mn-cs"/>
              </a:rPr>
              <a:t>TAICANG</a:t>
            </a:r>
          </a:p>
          <a:p>
            <a:pPr marL="0" indent="0" algn="l" rtl="0" fontAlgn="base">
              <a:spcBef>
                <a:spcPct val="0"/>
              </a:spcBef>
              <a:spcAft>
                <a:spcPct val="0"/>
              </a:spcAft>
              <a:buNone/>
            </a:pPr>
            <a:r>
              <a:rPr lang="de-AT" sz="700" b="1" kern="1200" dirty="0">
                <a:solidFill>
                  <a:schemeClr val="tx1"/>
                </a:solidFill>
                <a:latin typeface="Arial" charset="0"/>
                <a:ea typeface="+mn-ea"/>
                <a:cs typeface="+mn-cs"/>
              </a:rPr>
              <a:t>SCHINDHELM</a:t>
            </a:r>
          </a:p>
          <a:p>
            <a:pPr algn="l" rtl="0" fontAlgn="base">
              <a:spcBef>
                <a:spcPct val="0"/>
              </a:spcBef>
              <a:spcAft>
                <a:spcPct val="0"/>
              </a:spcAft>
            </a:pPr>
            <a:r>
              <a:rPr lang="de-AT" sz="600" b="0" kern="1200" dirty="0">
                <a:solidFill>
                  <a:schemeClr val="tx1"/>
                </a:solidFill>
                <a:latin typeface="Arial" charset="0"/>
                <a:ea typeface="+mn-ea"/>
                <a:cs typeface="+mn-cs"/>
              </a:rPr>
              <a:t>Schindhelm Rechtsanwaltsgesellschaft mbH</a:t>
            </a:r>
          </a:p>
          <a:p>
            <a:pPr algn="l" rtl="0" fontAlgn="base">
              <a:spcBef>
                <a:spcPct val="0"/>
              </a:spcBef>
              <a:spcAft>
                <a:spcPct val="0"/>
              </a:spcAft>
            </a:pPr>
            <a:r>
              <a:rPr lang="de-AT" sz="600" b="0" kern="1200" dirty="0">
                <a:solidFill>
                  <a:schemeClr val="tx1"/>
                </a:solidFill>
                <a:latin typeface="Arial" charset="0"/>
                <a:ea typeface="+mn-ea"/>
                <a:cs typeface="+mn-cs"/>
              </a:rPr>
              <a:t>taicang@scwp.com</a:t>
            </a:r>
          </a:p>
          <a:p>
            <a:pPr>
              <a:spcBef>
                <a:spcPts val="1200"/>
              </a:spcBef>
            </a:pPr>
            <a:r>
              <a:rPr lang="de-AT" sz="1000" b="1" baseline="0" dirty="0"/>
              <a:t>CZECH REPUBLIC</a:t>
            </a:r>
          </a:p>
          <a:p>
            <a:endParaRPr lang="de-AT" sz="400" b="1" kern="1200" dirty="0">
              <a:solidFill>
                <a:schemeClr val="tx1"/>
              </a:solidFill>
              <a:latin typeface="Arial" charset="0"/>
              <a:ea typeface="+mn-ea"/>
              <a:cs typeface="+mn-cs"/>
            </a:endParaRPr>
          </a:p>
          <a:p>
            <a:pPr>
              <a:spcAft>
                <a:spcPts val="300"/>
              </a:spcAft>
            </a:pPr>
            <a:r>
              <a:rPr lang="de-AT" sz="800" b="0" baseline="0" dirty="0"/>
              <a:t>PILSEN</a:t>
            </a:r>
          </a:p>
          <a:p>
            <a:pPr marL="0" indent="0">
              <a:buNone/>
            </a:pPr>
            <a:r>
              <a:rPr lang="de-DE" sz="700" b="1" dirty="0"/>
              <a:t>SCWP SCHINDHELM</a:t>
            </a:r>
          </a:p>
          <a:p>
            <a:pPr marL="0" indent="0">
              <a:buNone/>
            </a:pPr>
            <a:r>
              <a:rPr lang="sk-SK" sz="600" b="0" dirty="0"/>
              <a:t>Saxinger, Chalupsky &amp; Partner v.o.s</a:t>
            </a:r>
          </a:p>
          <a:p>
            <a:pPr marL="0" indent="0">
              <a:buNone/>
            </a:pPr>
            <a:r>
              <a:rPr lang="cs-CZ" sz="600" b="0" dirty="0"/>
              <a:t>advokátní kancelář</a:t>
            </a:r>
          </a:p>
          <a:p>
            <a:pPr marL="0" indent="0">
              <a:buNone/>
            </a:pPr>
            <a:r>
              <a:rPr lang="pl-PL" sz="600" dirty="0"/>
              <a:t>plzen@scwp.com</a:t>
            </a:r>
          </a:p>
          <a:p>
            <a:endParaRPr lang="de-DE" sz="800" b="1" dirty="0"/>
          </a:p>
          <a:p>
            <a:pPr algn="l" rtl="0" fontAlgn="base">
              <a:spcBef>
                <a:spcPct val="0"/>
              </a:spcBef>
              <a:spcAft>
                <a:spcPts val="300"/>
              </a:spcAft>
            </a:pPr>
            <a:r>
              <a:rPr lang="de-DE" sz="800" b="0" kern="1200" baseline="0" dirty="0">
                <a:solidFill>
                  <a:schemeClr val="tx1"/>
                </a:solidFill>
                <a:latin typeface="Arial" charset="0"/>
                <a:ea typeface="+mn-ea"/>
                <a:cs typeface="+mn-cs"/>
              </a:rPr>
              <a:t>PRAG</a:t>
            </a:r>
          </a:p>
          <a:p>
            <a:pPr marL="0" indent="0">
              <a:buNone/>
            </a:pPr>
            <a:r>
              <a:rPr lang="de-DE" sz="700" b="1" dirty="0"/>
              <a:t>SCWP SCHINDHELM</a:t>
            </a:r>
          </a:p>
          <a:p>
            <a:pPr marL="0" indent="0">
              <a:buNone/>
            </a:pPr>
            <a:r>
              <a:rPr lang="sk-SK" sz="600" b="0" dirty="0"/>
              <a:t>Saxinger, Chalupsky &amp; Partner v.o.s</a:t>
            </a:r>
          </a:p>
          <a:p>
            <a:pPr marL="0" indent="0">
              <a:buNone/>
            </a:pPr>
            <a:r>
              <a:rPr lang="cs-CZ" sz="600" b="0" dirty="0"/>
              <a:t>advokátní kancelář</a:t>
            </a:r>
          </a:p>
          <a:p>
            <a:pPr marL="0" indent="0">
              <a:buNone/>
            </a:pPr>
            <a:r>
              <a:rPr lang="pl-PL" sz="600" dirty="0"/>
              <a:t>praha@scwp.com</a:t>
            </a:r>
            <a:endParaRPr lang="de-AT" sz="800" b="1" baseline="0" dirty="0"/>
          </a:p>
          <a:p>
            <a:pPr algn="l" rtl="0" fontAlgn="base">
              <a:spcBef>
                <a:spcPct val="0"/>
              </a:spcBef>
              <a:spcAft>
                <a:spcPct val="0"/>
              </a:spcAft>
            </a:pPr>
            <a:endParaRPr lang="de-AT" sz="600" b="0" kern="1200" dirty="0">
              <a:solidFill>
                <a:schemeClr val="tx1"/>
              </a:solidFill>
              <a:latin typeface="Arial" charset="0"/>
              <a:ea typeface="+mn-ea"/>
              <a:cs typeface="+mn-cs"/>
            </a:endParaRPr>
          </a:p>
          <a:p>
            <a:endParaRPr lang="de-AT" sz="400" kern="1200" baseline="0" dirty="0">
              <a:solidFill>
                <a:schemeClr val="tx1"/>
              </a:solidFill>
              <a:latin typeface="Arial" charset="0"/>
              <a:ea typeface="+mn-ea"/>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lang="de-AT" sz="1000" b="1" kern="1200" baseline="0" dirty="0">
                <a:solidFill>
                  <a:schemeClr val="tx1"/>
                </a:solidFill>
                <a:latin typeface="Arial" charset="0"/>
                <a:ea typeface="+mn-ea"/>
                <a:cs typeface="+mn-cs"/>
              </a:rPr>
              <a:t>FRANCE</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de-AT" sz="800" b="0" i="0" u="none" strike="noStrike" kern="1200" cap="none" spc="0" normalizeH="0" baseline="0" noProof="0" dirty="0">
                <a:ln>
                  <a:noFill/>
                </a:ln>
                <a:solidFill>
                  <a:prstClr val="white"/>
                </a:solidFill>
                <a:effectLst/>
                <a:uLnTx/>
                <a:uFillTx/>
                <a:latin typeface="Arial" charset="0"/>
                <a:ea typeface="+mn-ea"/>
                <a:cs typeface="+mn-cs"/>
              </a:rPr>
              <a:t>PARIS</a:t>
            </a:r>
          </a:p>
          <a:p>
            <a:pPr marL="0" marR="0" lvl="0" indent="0" algn="l" defTabSz="914400" rtl="0" eaLnBrk="1" fontAlgn="base" latinLnBrk="0" hangingPunct="1">
              <a:lnSpc>
                <a:spcPct val="100000"/>
              </a:lnSpc>
              <a:spcBef>
                <a:spcPct val="0"/>
              </a:spcBef>
              <a:spcAft>
                <a:spcPct val="0"/>
              </a:spcAft>
              <a:buClrTx/>
              <a:buSzTx/>
              <a:buFontTx/>
              <a:buNone/>
              <a:tabLst/>
              <a:defRPr/>
            </a:pPr>
            <a:r>
              <a:rPr lang="de-DE" sz="700" b="1" kern="1200" noProof="0" dirty="0">
                <a:solidFill>
                  <a:schemeClr val="tx1"/>
                </a:solidFill>
                <a:latin typeface="Arial" charset="0"/>
                <a:ea typeface="+mn-ea"/>
                <a:cs typeface="+mn-cs"/>
              </a:rPr>
              <a:t>SCHINDHELM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1200" cap="none" spc="0" normalizeH="0" baseline="0" noProof="0" dirty="0">
                <a:ln>
                  <a:noFill/>
                </a:ln>
                <a:solidFill>
                  <a:prstClr val="white"/>
                </a:solidFill>
                <a:effectLst/>
                <a:uLnTx/>
                <a:uFillTx/>
                <a:latin typeface="Arial" charset="0"/>
                <a:ea typeface="+mn-ea"/>
                <a:cs typeface="+mn-cs"/>
              </a:rPr>
              <a:t>Schindhelm Rechtsanwaltsgesellschaft mbH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00" b="0" i="0" u="none" strike="noStrike" kern="1200" cap="none" spc="0" normalizeH="0" baseline="0" noProof="0" dirty="0">
                <a:ln>
                  <a:noFill/>
                </a:ln>
                <a:solidFill>
                  <a:prstClr val="white"/>
                </a:solidFill>
                <a:effectLst/>
                <a:uLnTx/>
                <a:uFillTx/>
                <a:latin typeface="Arial" charset="0"/>
                <a:ea typeface="+mn-ea"/>
                <a:cs typeface="+mn-cs"/>
              </a:rPr>
              <a:t>paris@schindhelm.com</a:t>
            </a:r>
          </a:p>
          <a:p>
            <a:endParaRPr lang="de-AT" sz="400" b="1" kern="1200" dirty="0">
              <a:solidFill>
                <a:schemeClr val="tx1"/>
              </a:solidFill>
              <a:latin typeface="Arial" charset="0"/>
              <a:ea typeface="+mn-ea"/>
              <a:cs typeface="+mn-cs"/>
            </a:endParaRPr>
          </a:p>
          <a:p>
            <a:pPr marL="0" indent="0">
              <a:buNone/>
            </a:pPr>
            <a:endParaRPr lang="de-DE" sz="600" dirty="0"/>
          </a:p>
          <a:p>
            <a:pPr marL="0" indent="0">
              <a:buNone/>
            </a:pPr>
            <a:endParaRPr lang="de-DE" sz="600" dirty="0"/>
          </a:p>
          <a:p>
            <a:pPr marL="0" indent="0">
              <a:buNone/>
            </a:pPr>
            <a:endParaRPr lang="de-DE" sz="600" dirty="0"/>
          </a:p>
          <a:p>
            <a:pPr marL="0" indent="0">
              <a:buNone/>
            </a:pPr>
            <a:endParaRPr lang="de-DE" sz="600" dirty="0"/>
          </a:p>
        </p:txBody>
      </p:sp>
      <p:sp>
        <p:nvSpPr>
          <p:cNvPr id="14" name="Textfeld 13">
            <a:extLst>
              <a:ext uri="{FF2B5EF4-FFF2-40B4-BE49-F238E27FC236}">
                <a16:creationId xmlns:a16="http://schemas.microsoft.com/office/drawing/2014/main" id="{CA5B93D8-D12C-4E8C-B587-A67622FE8497}"/>
              </a:ext>
            </a:extLst>
          </p:cNvPr>
          <p:cNvSpPr txBox="1"/>
          <p:nvPr userDrawn="1"/>
        </p:nvSpPr>
        <p:spPr>
          <a:xfrm>
            <a:off x="3851920" y="643394"/>
            <a:ext cx="1707519" cy="4316566"/>
          </a:xfrm>
          <a:prstGeom prst="rect">
            <a:avLst/>
          </a:prstGeom>
          <a:noFill/>
          <a:ln>
            <a:noFill/>
          </a:ln>
        </p:spPr>
        <p:txBody>
          <a:bodyPr wrap="none" rtlCol="0">
            <a:spAutoFit/>
          </a:bodyPr>
          <a:lstStyle/>
          <a:p>
            <a:pPr>
              <a:spcBef>
                <a:spcPts val="1200"/>
              </a:spcBef>
            </a:pPr>
            <a:r>
              <a:rPr lang="de-AT" sz="1000" b="1" baseline="0" dirty="0"/>
              <a:t>GERMANY</a:t>
            </a:r>
          </a:p>
          <a:p>
            <a:endParaRPr lang="de-AT" sz="400" b="1" baseline="0" dirty="0"/>
          </a:p>
          <a:p>
            <a:pPr marL="0" indent="0" algn="l" rtl="0" fontAlgn="base">
              <a:lnSpc>
                <a:spcPct val="100000"/>
              </a:lnSpc>
              <a:spcBef>
                <a:spcPct val="0"/>
              </a:spcBef>
              <a:spcAft>
                <a:spcPts val="300"/>
              </a:spcAft>
              <a:buFont typeface="+mj-lt"/>
              <a:buNone/>
            </a:pPr>
            <a:r>
              <a:rPr lang="de-DE" sz="800" b="0" kern="1200" baseline="0" dirty="0">
                <a:solidFill>
                  <a:schemeClr val="tx1"/>
                </a:solidFill>
                <a:latin typeface="Arial" charset="0"/>
                <a:ea typeface="+mn-ea"/>
                <a:cs typeface="+mn-cs"/>
              </a:rPr>
              <a:t>DÜSSELDORF</a:t>
            </a:r>
          </a:p>
          <a:p>
            <a:pPr marL="0" indent="0" algn="l" rtl="0" fontAlgn="base">
              <a:lnSpc>
                <a:spcPct val="100000"/>
              </a:lnSpc>
              <a:spcBef>
                <a:spcPct val="0"/>
              </a:spcBef>
              <a:spcAft>
                <a:spcPct val="0"/>
              </a:spcAft>
              <a:buFont typeface="+mj-lt"/>
              <a:buNone/>
            </a:pPr>
            <a:r>
              <a:rPr lang="de-DE" sz="700" b="1" kern="1200" dirty="0">
                <a:solidFill>
                  <a:schemeClr val="tx1"/>
                </a:solidFill>
                <a:latin typeface="Arial" charset="0"/>
                <a:ea typeface="+mn-ea"/>
                <a:cs typeface="+mn-cs"/>
              </a:rPr>
              <a:t>SCHINDHELM</a:t>
            </a:r>
          </a:p>
          <a:p>
            <a:pPr marL="0" indent="0" algn="l" rtl="0" fontAlgn="base">
              <a:lnSpc>
                <a:spcPct val="100000"/>
              </a:lnSpc>
              <a:spcBef>
                <a:spcPct val="0"/>
              </a:spcBef>
              <a:spcAft>
                <a:spcPct val="0"/>
              </a:spcAft>
              <a:buFont typeface="+mj-lt"/>
              <a:buNone/>
            </a:pPr>
            <a:r>
              <a:rPr lang="de-DE" sz="600" b="0" kern="1200" dirty="0">
                <a:solidFill>
                  <a:schemeClr val="tx1"/>
                </a:solidFill>
                <a:latin typeface="Arial" charset="0"/>
                <a:ea typeface="+mn-ea"/>
                <a:cs typeface="+mn-cs"/>
              </a:rPr>
              <a:t>Schmidt Rogge Thoma Rechtsanwälte</a:t>
            </a:r>
            <a:r>
              <a:rPr lang="de-DE" sz="600" b="0" kern="1200" baseline="0" dirty="0">
                <a:solidFill>
                  <a:schemeClr val="tx1"/>
                </a:solidFill>
                <a:latin typeface="Arial" charset="0"/>
                <a:ea typeface="+mn-ea"/>
                <a:cs typeface="+mn-cs"/>
              </a:rPr>
              <a:t> </a:t>
            </a:r>
          </a:p>
          <a:p>
            <a:pPr marL="0" indent="0" algn="l" rtl="0" fontAlgn="base">
              <a:lnSpc>
                <a:spcPct val="100000"/>
              </a:lnSpc>
              <a:spcBef>
                <a:spcPct val="0"/>
              </a:spcBef>
              <a:spcAft>
                <a:spcPct val="0"/>
              </a:spcAft>
              <a:buFont typeface="+mj-lt"/>
              <a:buNone/>
            </a:pPr>
            <a:r>
              <a:rPr lang="de-DE" sz="600" b="0" kern="1200" baseline="0" dirty="0">
                <a:solidFill>
                  <a:schemeClr val="tx1"/>
                </a:solidFill>
                <a:latin typeface="Arial" charset="0"/>
                <a:ea typeface="+mn-ea"/>
                <a:cs typeface="+mn-cs"/>
              </a:rPr>
              <a:t>Partnergesellschaft </a:t>
            </a:r>
            <a:r>
              <a:rPr lang="de-DE" sz="600" b="0" kern="1200" baseline="0" dirty="0" err="1">
                <a:solidFill>
                  <a:schemeClr val="tx1"/>
                </a:solidFill>
                <a:latin typeface="Arial" charset="0"/>
                <a:ea typeface="+mn-ea"/>
                <a:cs typeface="+mn-cs"/>
              </a:rPr>
              <a:t>mbB</a:t>
            </a:r>
            <a:endParaRPr lang="de-DE" sz="600" b="0" kern="1200" baseline="0" dirty="0">
              <a:solidFill>
                <a:schemeClr val="tx1"/>
              </a:solidFill>
              <a:latin typeface="Arial" charset="0"/>
              <a:ea typeface="+mn-ea"/>
              <a:cs typeface="+mn-cs"/>
            </a:endParaRPr>
          </a:p>
          <a:p>
            <a:pPr marL="0" indent="0" algn="l" rtl="0" fontAlgn="base">
              <a:lnSpc>
                <a:spcPct val="100000"/>
              </a:lnSpc>
              <a:spcBef>
                <a:spcPct val="0"/>
              </a:spcBef>
              <a:spcAft>
                <a:spcPct val="0"/>
              </a:spcAft>
              <a:buFont typeface="+mj-lt"/>
              <a:buNone/>
            </a:pPr>
            <a:r>
              <a:rPr lang="de-DE" sz="600" b="0" kern="1200" baseline="0" dirty="0" err="1">
                <a:solidFill>
                  <a:schemeClr val="tx1"/>
                </a:solidFill>
                <a:latin typeface="Arial" charset="0"/>
                <a:ea typeface="+mn-ea"/>
                <a:cs typeface="+mn-cs"/>
              </a:rPr>
              <a:t>duesseldorf@schindhelm.com</a:t>
            </a:r>
            <a:endParaRPr lang="de-DE" sz="600" b="0" kern="1200" baseline="0" dirty="0">
              <a:solidFill>
                <a:schemeClr val="tx1"/>
              </a:solidFill>
              <a:latin typeface="Arial" charset="0"/>
              <a:ea typeface="+mn-ea"/>
              <a:cs typeface="+mn-cs"/>
            </a:endParaRPr>
          </a:p>
          <a:p>
            <a:pPr marL="0" indent="0" algn="l" rtl="0" fontAlgn="base">
              <a:lnSpc>
                <a:spcPct val="100000"/>
              </a:lnSpc>
              <a:spcBef>
                <a:spcPct val="0"/>
              </a:spcBef>
              <a:spcAft>
                <a:spcPct val="0"/>
              </a:spcAft>
              <a:buFont typeface="+mj-lt"/>
              <a:buNone/>
            </a:pPr>
            <a:endParaRPr lang="de-DE" sz="800" b="0" kern="1200" baseline="0" dirty="0">
              <a:solidFill>
                <a:schemeClr val="tx1"/>
              </a:solidFill>
              <a:latin typeface="Arial" charset="0"/>
              <a:ea typeface="+mn-ea"/>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de-AT" sz="800" b="0" i="0" u="none" strike="noStrike" kern="1200" cap="none" spc="0" normalizeH="0" baseline="0" noProof="0" dirty="0">
                <a:ln>
                  <a:noFill/>
                </a:ln>
                <a:solidFill>
                  <a:prstClr val="white"/>
                </a:solidFill>
                <a:effectLst/>
                <a:uLnTx/>
                <a:uFillTx/>
                <a:latin typeface="Arial" charset="0"/>
                <a:ea typeface="+mn-ea"/>
                <a:cs typeface="+mn-cs"/>
              </a:rPr>
              <a:t>FRANKFURT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700" b="1" i="0" u="none" strike="noStrike" kern="1200" cap="none" spc="0" normalizeH="0" baseline="0" noProof="0" dirty="0">
                <a:ln>
                  <a:noFill/>
                </a:ln>
                <a:solidFill>
                  <a:prstClr val="white"/>
                </a:solidFill>
                <a:effectLst/>
                <a:uLnTx/>
                <a:uFillTx/>
                <a:latin typeface="Arial" charset="0"/>
                <a:ea typeface="+mn-ea"/>
                <a:cs typeface="+mn-cs"/>
              </a:rPr>
              <a:t>SCHINDHELM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1200" cap="none" spc="0" normalizeH="0" baseline="0" noProof="0" dirty="0">
                <a:ln>
                  <a:noFill/>
                </a:ln>
                <a:solidFill>
                  <a:prstClr val="white"/>
                </a:solidFill>
                <a:effectLst/>
                <a:uLnTx/>
                <a:uFillTx/>
                <a:latin typeface="Arial" charset="0"/>
                <a:ea typeface="+mn-ea"/>
                <a:cs typeface="+mn-cs"/>
              </a:rPr>
              <a:t>Schindhelm Rechtsanwaltsgesellschaft mbH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00" b="0" i="0" u="none" strike="noStrike" kern="1200" cap="none" spc="0" normalizeH="0" baseline="0" noProof="0" dirty="0">
                <a:ln>
                  <a:noFill/>
                </a:ln>
                <a:solidFill>
                  <a:prstClr val="white"/>
                </a:solidFill>
                <a:effectLst/>
                <a:uLnTx/>
                <a:uFillTx/>
                <a:latin typeface="Arial" charset="0"/>
                <a:ea typeface="+mn-ea"/>
                <a:cs typeface="+mn-cs"/>
              </a:rPr>
              <a:t>frankfurt@schindhelm.com</a:t>
            </a:r>
          </a:p>
          <a:p>
            <a:pPr algn="l" rtl="0" fontAlgn="base">
              <a:spcBef>
                <a:spcPct val="0"/>
              </a:spcBef>
              <a:spcAft>
                <a:spcPts val="300"/>
              </a:spcAft>
            </a:pPr>
            <a:endParaRPr lang="de-AT" sz="800" b="0" kern="1200" baseline="0" dirty="0">
              <a:solidFill>
                <a:schemeClr val="tx1"/>
              </a:solidFill>
              <a:latin typeface="Arial" charset="0"/>
              <a:ea typeface="+mn-ea"/>
              <a:cs typeface="+mn-cs"/>
            </a:endParaRPr>
          </a:p>
          <a:p>
            <a:pPr algn="l" rtl="0" fontAlgn="base">
              <a:spcBef>
                <a:spcPct val="0"/>
              </a:spcBef>
              <a:spcAft>
                <a:spcPts val="300"/>
              </a:spcAft>
            </a:pPr>
            <a:r>
              <a:rPr lang="de-AT" sz="800" b="0" kern="1200" baseline="0" dirty="0">
                <a:solidFill>
                  <a:schemeClr val="tx1"/>
                </a:solidFill>
                <a:latin typeface="Arial" charset="0"/>
                <a:ea typeface="+mn-ea"/>
                <a:cs typeface="+mn-cs"/>
              </a:rPr>
              <a:t>HANNOVER</a:t>
            </a:r>
          </a:p>
          <a:p>
            <a:pPr marL="0" indent="0">
              <a:buNone/>
            </a:pPr>
            <a:r>
              <a:rPr lang="de-DE" sz="700" b="1" kern="1200" dirty="0">
                <a:solidFill>
                  <a:schemeClr val="tx1"/>
                </a:solidFill>
                <a:latin typeface="Arial" charset="0"/>
                <a:ea typeface="+mn-ea"/>
                <a:cs typeface="+mn-cs"/>
              </a:rPr>
              <a:t>SCHINDHELM</a:t>
            </a:r>
          </a:p>
          <a:p>
            <a:pPr marL="0" indent="0">
              <a:buNone/>
            </a:pPr>
            <a:r>
              <a:rPr lang="de-DE" sz="600" b="0" dirty="0"/>
              <a:t>Schindhelm Rechtsanwaltsgesellschaft mbH</a:t>
            </a:r>
          </a:p>
          <a:p>
            <a:pPr marL="0" indent="0">
              <a:buNone/>
            </a:pPr>
            <a:r>
              <a:rPr lang="it-IT" sz="600" dirty="0"/>
              <a:t>hannover@schindhelm.com</a:t>
            </a:r>
          </a:p>
          <a:p>
            <a:pPr marL="0" indent="0">
              <a:buNone/>
            </a:pPr>
            <a:endParaRPr lang="it-IT" sz="600" dirty="0"/>
          </a:p>
          <a:p>
            <a:pPr algn="l" rtl="0" fontAlgn="base">
              <a:spcBef>
                <a:spcPct val="0"/>
              </a:spcBef>
              <a:spcAft>
                <a:spcPts val="300"/>
              </a:spcAft>
            </a:pPr>
            <a:r>
              <a:rPr lang="de-AT" sz="800" b="0" kern="1200" baseline="0" dirty="0">
                <a:solidFill>
                  <a:schemeClr val="tx1"/>
                </a:solidFill>
                <a:latin typeface="Arial" charset="0"/>
                <a:ea typeface="+mn-ea"/>
                <a:cs typeface="+mn-cs"/>
              </a:rPr>
              <a:t>MÜNCHEN</a:t>
            </a:r>
          </a:p>
          <a:p>
            <a:pPr marL="0" indent="0">
              <a:buNone/>
            </a:pPr>
            <a:r>
              <a:rPr lang="de-DE" sz="800" b="1" kern="1200" dirty="0">
                <a:solidFill>
                  <a:schemeClr val="tx1"/>
                </a:solidFill>
                <a:latin typeface="Arial" charset="0"/>
                <a:ea typeface="+mn-ea"/>
                <a:cs typeface="+mn-cs"/>
              </a:rPr>
              <a:t>SCHINDHELM</a:t>
            </a:r>
          </a:p>
          <a:p>
            <a:pPr marL="0" indent="0">
              <a:buNone/>
            </a:pPr>
            <a:r>
              <a:rPr lang="de-DE" sz="600" b="0" dirty="0"/>
              <a:t>Schindhelm Rechtsanwaltsgesellschaft mbH</a:t>
            </a:r>
          </a:p>
          <a:p>
            <a:pPr marL="0" indent="0">
              <a:buNone/>
            </a:pPr>
            <a:r>
              <a:rPr lang="it-IT" sz="600" dirty="0"/>
              <a:t>muenchen@schindhelm.com</a:t>
            </a:r>
          </a:p>
          <a:p>
            <a:endParaRPr lang="de-AT" sz="800" b="0" dirty="0"/>
          </a:p>
          <a:p>
            <a:pPr algn="l" rtl="0" fontAlgn="base">
              <a:lnSpc>
                <a:spcPct val="100000"/>
              </a:lnSpc>
              <a:spcBef>
                <a:spcPct val="0"/>
              </a:spcBef>
              <a:spcAft>
                <a:spcPts val="300"/>
              </a:spcAft>
            </a:pPr>
            <a:r>
              <a:rPr lang="de-AT" sz="800" b="0" kern="1200" baseline="0" dirty="0">
                <a:solidFill>
                  <a:schemeClr val="tx1"/>
                </a:solidFill>
                <a:latin typeface="Arial" charset="0"/>
                <a:ea typeface="+mn-ea"/>
                <a:cs typeface="+mn-cs"/>
              </a:rPr>
              <a:t>OSNABRÜCK</a:t>
            </a:r>
          </a:p>
          <a:p>
            <a:pPr marL="0" indent="0">
              <a:lnSpc>
                <a:spcPct val="100000"/>
              </a:lnSpc>
              <a:buNone/>
            </a:pPr>
            <a:r>
              <a:rPr lang="de-DE" sz="700" b="1" kern="1200" dirty="0">
                <a:solidFill>
                  <a:schemeClr val="tx1"/>
                </a:solidFill>
                <a:latin typeface="Arial" charset="0"/>
                <a:ea typeface="+mn-ea"/>
                <a:cs typeface="+mn-cs"/>
              </a:rPr>
              <a:t>SCHINDHELM</a:t>
            </a:r>
          </a:p>
          <a:p>
            <a:pPr marL="0" indent="0">
              <a:buNone/>
            </a:pPr>
            <a:r>
              <a:rPr lang="de-DE" sz="600" b="0" dirty="0"/>
              <a:t>Schindhelm Rechtsanwaltsgesellschaft</a:t>
            </a:r>
            <a:r>
              <a:rPr lang="de-DE" sz="600" b="0" baseline="0" dirty="0"/>
              <a:t> </a:t>
            </a:r>
            <a:r>
              <a:rPr lang="de-DE" sz="600" b="0" dirty="0"/>
              <a:t>mbH</a:t>
            </a:r>
          </a:p>
          <a:p>
            <a:pPr marL="0" indent="0">
              <a:buNone/>
            </a:pPr>
            <a:r>
              <a:rPr lang="de-DE" sz="600" dirty="0" err="1"/>
              <a:t>osnabrueck@schindhelm.com</a:t>
            </a:r>
            <a:endParaRPr lang="de-DE" sz="600" dirty="0"/>
          </a:p>
          <a:p>
            <a:pPr>
              <a:spcBef>
                <a:spcPts val="1200"/>
              </a:spcBef>
            </a:pPr>
            <a:r>
              <a:rPr lang="de-AT" sz="1000" b="1" dirty="0"/>
              <a:t>HUNGARY</a:t>
            </a:r>
          </a:p>
          <a:p>
            <a:endParaRPr lang="de-AT" sz="400" dirty="0"/>
          </a:p>
          <a:p>
            <a:pPr algn="l" rtl="0" fontAlgn="base">
              <a:spcBef>
                <a:spcPct val="0"/>
              </a:spcBef>
              <a:spcAft>
                <a:spcPts val="300"/>
              </a:spcAft>
            </a:pPr>
            <a:r>
              <a:rPr lang="de-AT" sz="800" b="0" kern="1200" baseline="0" dirty="0">
                <a:solidFill>
                  <a:schemeClr val="tx1"/>
                </a:solidFill>
                <a:latin typeface="Arial" charset="0"/>
                <a:ea typeface="+mn-ea"/>
                <a:cs typeface="+mn-cs"/>
              </a:rPr>
              <a:t>BUDAPEST</a:t>
            </a:r>
          </a:p>
          <a:p>
            <a:pPr marL="0" indent="0">
              <a:buNone/>
            </a:pPr>
            <a:r>
              <a:rPr lang="de-DE" sz="700" b="1" kern="1200" dirty="0">
                <a:solidFill>
                  <a:schemeClr val="tx1"/>
                </a:solidFill>
                <a:latin typeface="Arial" charset="0"/>
                <a:ea typeface="+mn-ea"/>
                <a:cs typeface="+mn-cs"/>
              </a:rPr>
              <a:t>SCWP SCHINDHELM</a:t>
            </a:r>
          </a:p>
          <a:p>
            <a:pPr marL="0" indent="0">
              <a:buNone/>
            </a:pPr>
            <a:r>
              <a:rPr lang="hu-HU" sz="600" b="0" dirty="0"/>
              <a:t>Zimányi &amp; Fakó Rechtsanwälte</a:t>
            </a:r>
          </a:p>
          <a:p>
            <a:pPr marL="0" indent="0">
              <a:buNone/>
            </a:pPr>
            <a:r>
              <a:rPr lang="pl-PL" sz="600" dirty="0" err="1"/>
              <a:t>budapest@scwp.hu</a:t>
            </a:r>
            <a:endParaRPr lang="pl-PL" sz="600" dirty="0"/>
          </a:p>
          <a:p>
            <a:endParaRPr lang="de-AT" sz="400" b="1" dirty="0"/>
          </a:p>
          <a:p>
            <a:endParaRPr lang="de-AT" sz="400" b="1" dirty="0"/>
          </a:p>
          <a:p>
            <a:endParaRPr lang="de-AT" sz="600" baseline="0" dirty="0"/>
          </a:p>
          <a:p>
            <a:pPr marL="0" indent="0">
              <a:buNone/>
            </a:pPr>
            <a:endParaRPr lang="de-DE" sz="600" b="0" kern="1200" baseline="0" dirty="0">
              <a:solidFill>
                <a:schemeClr val="tx1"/>
              </a:solidFill>
              <a:latin typeface="Arial" charset="0"/>
              <a:ea typeface="+mn-ea"/>
              <a:cs typeface="+mn-cs"/>
            </a:endParaRPr>
          </a:p>
        </p:txBody>
      </p:sp>
      <p:sp>
        <p:nvSpPr>
          <p:cNvPr id="18" name="Textfeld 17">
            <a:extLst>
              <a:ext uri="{FF2B5EF4-FFF2-40B4-BE49-F238E27FC236}">
                <a16:creationId xmlns:a16="http://schemas.microsoft.com/office/drawing/2014/main" id="{87B05316-16DE-424B-9CB9-67EDEF01F2A3}"/>
              </a:ext>
            </a:extLst>
          </p:cNvPr>
          <p:cNvSpPr txBox="1"/>
          <p:nvPr userDrawn="1"/>
        </p:nvSpPr>
        <p:spPr>
          <a:xfrm>
            <a:off x="5866756" y="640778"/>
            <a:ext cx="1513556" cy="4557658"/>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AT" sz="1000" b="1" i="0" u="none" strike="noStrike" kern="1200" cap="none" spc="0" normalizeH="0" baseline="0" noProof="0" dirty="0">
                <a:ln>
                  <a:noFill/>
                </a:ln>
                <a:solidFill>
                  <a:prstClr val="white"/>
                </a:solidFill>
                <a:effectLst/>
                <a:uLnTx/>
                <a:uFillTx/>
                <a:latin typeface="Arial" charset="0"/>
                <a:ea typeface="+mn-ea"/>
                <a:cs typeface="+mn-cs"/>
              </a:rPr>
              <a:t>ITALY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AT" sz="4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de-AT" sz="800" b="0" i="0" u="none" strike="noStrike" kern="1200" cap="none" spc="0" normalizeH="0" baseline="0" noProof="0" dirty="0">
                <a:ln>
                  <a:noFill/>
                </a:ln>
                <a:solidFill>
                  <a:prstClr val="white"/>
                </a:solidFill>
                <a:effectLst/>
                <a:uLnTx/>
                <a:uFillTx/>
                <a:latin typeface="Arial" charset="0"/>
                <a:ea typeface="+mn-ea"/>
                <a:cs typeface="+mn-cs"/>
              </a:rPr>
              <a:t>BOLOGNA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700" b="1" i="0" u="none" strike="noStrike" kern="1200" cap="none" spc="0" normalizeH="0" baseline="0" noProof="0" dirty="0">
                <a:ln>
                  <a:noFill/>
                </a:ln>
                <a:solidFill>
                  <a:prstClr val="white"/>
                </a:solidFill>
                <a:effectLst/>
                <a:uLnTx/>
                <a:uFillTx/>
                <a:latin typeface="Arial" charset="0"/>
                <a:ea typeface="+mn-ea"/>
                <a:cs typeface="+mn-cs"/>
              </a:rPr>
              <a:t>DIKE SCHINDHELM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600" b="0" i="0" u="none" strike="noStrike" kern="1200" cap="none" spc="0" normalizeH="0" baseline="0" noProof="0" dirty="0">
                <a:ln>
                  <a:noFill/>
                </a:ln>
                <a:solidFill>
                  <a:prstClr val="white"/>
                </a:solidFill>
                <a:effectLst/>
                <a:uLnTx/>
                <a:uFillTx/>
                <a:latin typeface="Arial" charset="0"/>
                <a:ea typeface="+mn-ea"/>
                <a:cs typeface="+mn-cs"/>
              </a:rPr>
              <a:t>DIKE Associazione Professionale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600" b="0" i="0" u="none" strike="noStrike" kern="1200" cap="none" spc="0" normalizeH="0" baseline="0" noProof="0" dirty="0">
                <a:ln>
                  <a:noFill/>
                </a:ln>
                <a:solidFill>
                  <a:prstClr val="white"/>
                </a:solidFill>
                <a:effectLst/>
                <a:uLnTx/>
                <a:uFillTx/>
                <a:latin typeface="Arial" charset="0"/>
                <a:ea typeface="+mn-ea"/>
                <a:cs typeface="+mn-cs"/>
              </a:rPr>
              <a:t>bologna@schindhelm.com</a:t>
            </a:r>
            <a:endParaRPr lang="de-AT" sz="1000" b="1" baseline="0" dirty="0"/>
          </a:p>
          <a:p>
            <a:pPr>
              <a:spcBef>
                <a:spcPts val="1200"/>
              </a:spcBef>
            </a:pPr>
            <a:r>
              <a:rPr lang="de-AT" sz="1000" b="1" baseline="0" dirty="0"/>
              <a:t>POLAND</a:t>
            </a:r>
          </a:p>
          <a:p>
            <a:endParaRPr lang="de-AT" sz="400" b="1" baseline="0" dirty="0"/>
          </a:p>
          <a:p>
            <a:pPr>
              <a:spcAft>
                <a:spcPts val="300"/>
              </a:spcAft>
            </a:pPr>
            <a:r>
              <a:rPr lang="de-AT" sz="800" b="0" baseline="0" dirty="0"/>
              <a:t>BRESLAU / WROCLAW</a:t>
            </a:r>
            <a:endParaRPr lang="de-AT" sz="600" b="0" baseline="0" dirty="0"/>
          </a:p>
          <a:p>
            <a:pPr marL="0" indent="0">
              <a:buNone/>
            </a:pPr>
            <a:r>
              <a:rPr lang="de-DE" sz="700" b="1" kern="1200" dirty="0">
                <a:solidFill>
                  <a:schemeClr val="tx1"/>
                </a:solidFill>
                <a:latin typeface="Arial" charset="0"/>
                <a:ea typeface="+mn-ea"/>
                <a:cs typeface="+mn-cs"/>
              </a:rPr>
              <a:t>SDZLEGAL SCHINDHELM</a:t>
            </a:r>
          </a:p>
          <a:p>
            <a:pPr marL="0" indent="0">
              <a:buNone/>
            </a:pPr>
            <a:r>
              <a:rPr lang="pl-PL" sz="600" b="0" dirty="0"/>
              <a:t>Kancelaria Prawna </a:t>
            </a:r>
            <a:r>
              <a:rPr lang="pl-PL" sz="600" b="0" dirty="0" err="1"/>
              <a:t>Schampera</a:t>
            </a:r>
            <a:r>
              <a:rPr lang="pl-PL" sz="600" b="0" dirty="0"/>
              <a:t>, </a:t>
            </a:r>
            <a:r>
              <a:rPr lang="pl-PL" sz="600" b="0" dirty="0" err="1"/>
              <a:t>Dubis</a:t>
            </a:r>
            <a:r>
              <a:rPr lang="pl-PL" sz="600" b="0" dirty="0"/>
              <a:t>,</a:t>
            </a:r>
          </a:p>
          <a:p>
            <a:pPr marL="0" indent="0">
              <a:buNone/>
            </a:pPr>
            <a:r>
              <a:rPr lang="pl-PL" sz="600" dirty="0"/>
              <a:t>wroclaw@sdzlegal.pl</a:t>
            </a:r>
          </a:p>
          <a:p>
            <a:endParaRPr lang="de-DE" sz="800" b="1" dirty="0"/>
          </a:p>
          <a:p>
            <a:pPr marL="0" marR="0" lvl="0" indent="0" algn="l" defTabSz="914400" rtl="0" eaLnBrk="1" fontAlgn="base" latinLnBrk="0" hangingPunct="1">
              <a:lnSpc>
                <a:spcPct val="100000"/>
              </a:lnSpc>
              <a:spcBef>
                <a:spcPct val="0"/>
              </a:spcBef>
              <a:spcAft>
                <a:spcPts val="300"/>
              </a:spcAft>
              <a:buClrTx/>
              <a:buSzTx/>
              <a:buFontTx/>
              <a:buNone/>
              <a:tabLst/>
              <a:defRPr/>
            </a:pPr>
            <a:r>
              <a:rPr lang="de-DE" sz="800" b="0" dirty="0"/>
              <a:t>GLEIWITZ / GLIWICE</a:t>
            </a:r>
          </a:p>
          <a:p>
            <a:pPr marL="0" indent="0">
              <a:buNone/>
            </a:pPr>
            <a:r>
              <a:rPr lang="de-DE" sz="700" b="1" kern="1200" dirty="0">
                <a:solidFill>
                  <a:schemeClr val="tx1"/>
                </a:solidFill>
                <a:latin typeface="Arial" charset="0"/>
                <a:ea typeface="+mn-ea"/>
                <a:cs typeface="+mn-cs"/>
              </a:rPr>
              <a:t>SDZLEGAL SCHINDHELM</a:t>
            </a:r>
          </a:p>
          <a:p>
            <a:pPr marL="0" indent="0">
              <a:buNone/>
            </a:pPr>
            <a:r>
              <a:rPr lang="pl-PL" sz="600" b="0" dirty="0"/>
              <a:t>Kancelaria Prawna Schampera, Dubis,</a:t>
            </a:r>
          </a:p>
          <a:p>
            <a:pPr marL="0" indent="0">
              <a:buNone/>
            </a:pPr>
            <a:r>
              <a:rPr lang="de-AT" sz="600" dirty="0" err="1"/>
              <a:t>gliwice</a:t>
            </a:r>
            <a:r>
              <a:rPr lang="pl-PL" sz="600" dirty="0"/>
              <a:t>@sdzlegal.pl</a:t>
            </a:r>
          </a:p>
          <a:p>
            <a:pPr marL="0" marR="0" lvl="0" indent="0" algn="l" defTabSz="914400" rtl="0" eaLnBrk="1" fontAlgn="base" latinLnBrk="0" hangingPunct="1">
              <a:lnSpc>
                <a:spcPct val="100000"/>
              </a:lnSpc>
              <a:spcBef>
                <a:spcPct val="0"/>
              </a:spcBef>
              <a:spcAft>
                <a:spcPts val="0"/>
              </a:spcAft>
              <a:buClrTx/>
              <a:buSzTx/>
              <a:buFontTx/>
              <a:buNone/>
              <a:tabLst/>
              <a:defRPr/>
            </a:pPr>
            <a:endParaRPr lang="de-DE" sz="800" b="0" dirty="0"/>
          </a:p>
          <a:p>
            <a:pPr marL="0" marR="0" lvl="0" indent="0" algn="l" defTabSz="914400" rtl="0" eaLnBrk="1" fontAlgn="base" latinLnBrk="0" hangingPunct="1">
              <a:lnSpc>
                <a:spcPct val="100000"/>
              </a:lnSpc>
              <a:spcBef>
                <a:spcPct val="0"/>
              </a:spcBef>
              <a:spcAft>
                <a:spcPts val="300"/>
              </a:spcAft>
              <a:buClrTx/>
              <a:buSzTx/>
              <a:buFontTx/>
              <a:buNone/>
              <a:tabLst/>
              <a:defRPr/>
            </a:pPr>
            <a:r>
              <a:rPr lang="de-DE" sz="800" b="0" dirty="0"/>
              <a:t>WARSCHAU / </a:t>
            </a:r>
            <a:r>
              <a:rPr lang="de-AT" sz="800" b="0" dirty="0"/>
              <a:t>WARSZAWA</a:t>
            </a:r>
          </a:p>
          <a:p>
            <a:pPr marL="0" indent="0">
              <a:buNone/>
            </a:pPr>
            <a:r>
              <a:rPr lang="de-DE" sz="700" b="1" kern="1200" dirty="0">
                <a:solidFill>
                  <a:schemeClr val="tx1"/>
                </a:solidFill>
                <a:latin typeface="Arial" charset="0"/>
                <a:ea typeface="+mn-ea"/>
                <a:cs typeface="+mn-cs"/>
              </a:rPr>
              <a:t>SDZLEGAL SCHINDHELM</a:t>
            </a:r>
          </a:p>
          <a:p>
            <a:pPr marL="0" indent="0">
              <a:buNone/>
            </a:pPr>
            <a:r>
              <a:rPr lang="pl-PL" sz="600" b="0" dirty="0"/>
              <a:t>Kancelaria Prawna Schampera, Dubis,</a:t>
            </a:r>
          </a:p>
          <a:p>
            <a:pPr marL="0" indent="0">
              <a:buNone/>
            </a:pPr>
            <a:r>
              <a:rPr lang="pl-PL" sz="600" b="0" dirty="0"/>
              <a:t>Zając I Wspólnicy </a:t>
            </a:r>
            <a:r>
              <a:rPr lang="pl-PL" sz="600" b="0" dirty="0" err="1"/>
              <a:t>sp.k</a:t>
            </a:r>
            <a:r>
              <a:rPr lang="pl-PL" sz="600" b="0" dirty="0"/>
              <a:t>.</a:t>
            </a:r>
          </a:p>
          <a:p>
            <a:pPr marL="0" indent="0">
              <a:buNone/>
            </a:pPr>
            <a:r>
              <a:rPr lang="pl-PL" sz="600" dirty="0"/>
              <a:t>warszawa@sdzlegal.pl</a:t>
            </a:r>
          </a:p>
          <a:p>
            <a:pPr>
              <a:spcBef>
                <a:spcPts val="1200"/>
              </a:spcBef>
            </a:pPr>
            <a:r>
              <a:rPr lang="de-AT" sz="1000" b="1" dirty="0"/>
              <a:t>ROMANIA</a:t>
            </a:r>
          </a:p>
          <a:p>
            <a:endParaRPr lang="de-AT" sz="400" dirty="0"/>
          </a:p>
          <a:p>
            <a:pPr>
              <a:spcAft>
                <a:spcPts val="300"/>
              </a:spcAft>
            </a:pPr>
            <a:r>
              <a:rPr lang="de-AT" sz="800" dirty="0"/>
              <a:t>BUKAREST</a:t>
            </a:r>
            <a:endParaRPr lang="de-AT" sz="600" dirty="0"/>
          </a:p>
          <a:p>
            <a:pPr marL="0" indent="0">
              <a:buNone/>
            </a:pPr>
            <a:r>
              <a:rPr lang="de-DE" sz="700" b="1" kern="1200" dirty="0">
                <a:solidFill>
                  <a:schemeClr val="tx1"/>
                </a:solidFill>
                <a:latin typeface="Arial" charset="0"/>
                <a:ea typeface="+mn-ea"/>
                <a:cs typeface="+mn-cs"/>
              </a:rPr>
              <a:t>SCHINDHELM</a:t>
            </a:r>
          </a:p>
          <a:p>
            <a:pPr marL="0" indent="0">
              <a:buNone/>
            </a:pPr>
            <a:r>
              <a:rPr lang="fi-FI" sz="600" b="0" dirty="0" err="1"/>
              <a:t>Schindhelm</a:t>
            </a:r>
            <a:r>
              <a:rPr lang="fi-FI" sz="600" b="0" dirty="0"/>
              <a:t> &amp; </a:t>
            </a:r>
            <a:r>
              <a:rPr lang="fi-FI" sz="600" b="0" dirty="0" err="1"/>
              <a:t>Asociatii</a:t>
            </a:r>
            <a:r>
              <a:rPr lang="fi-FI" sz="600" b="0" dirty="0"/>
              <a:t> S.C.A.</a:t>
            </a:r>
          </a:p>
          <a:p>
            <a:pPr marL="0" indent="0">
              <a:spcBef>
                <a:spcPts val="0"/>
              </a:spcBef>
              <a:buNone/>
            </a:pPr>
            <a:r>
              <a:rPr lang="de-DE" sz="600" dirty="0"/>
              <a:t>bukarest@schindhelm.com</a:t>
            </a:r>
            <a:endParaRPr lang="de-AT" sz="600" baseline="0" dirty="0"/>
          </a:p>
          <a:p>
            <a:pPr marL="0" indent="0">
              <a:spcBef>
                <a:spcPts val="1200"/>
              </a:spcBef>
              <a:buNone/>
            </a:pPr>
            <a:r>
              <a:rPr lang="de-AT" sz="1000" b="1" baseline="0" dirty="0"/>
              <a:t>SLOVAKIA</a:t>
            </a:r>
          </a:p>
          <a:p>
            <a:endParaRPr lang="de-AT" sz="400" b="1" baseline="0" dirty="0"/>
          </a:p>
          <a:p>
            <a:pPr>
              <a:spcAft>
                <a:spcPts val="200"/>
              </a:spcAft>
            </a:pPr>
            <a:r>
              <a:rPr lang="de-AT" sz="800" b="0" baseline="0" dirty="0"/>
              <a:t>BRATISLAVA</a:t>
            </a:r>
            <a:endParaRPr lang="de-AT" sz="600" b="0" baseline="0" dirty="0"/>
          </a:p>
          <a:p>
            <a:pPr marL="0" indent="0">
              <a:buNone/>
            </a:pPr>
            <a:r>
              <a:rPr lang="de-DE" sz="700" b="1" kern="1200" dirty="0">
                <a:solidFill>
                  <a:schemeClr val="tx1"/>
                </a:solidFill>
                <a:latin typeface="Arial" charset="0"/>
                <a:ea typeface="+mn-ea"/>
                <a:cs typeface="+mn-cs"/>
              </a:rPr>
              <a:t>SCWP SCHINDHELM</a:t>
            </a:r>
          </a:p>
          <a:p>
            <a:pPr marL="0" indent="0">
              <a:buNone/>
            </a:pPr>
            <a:r>
              <a:rPr lang="nb-NO" sz="600" b="0" dirty="0" err="1"/>
              <a:t>Saxinger</a:t>
            </a:r>
            <a:r>
              <a:rPr lang="nb-NO" sz="600" b="0" dirty="0"/>
              <a:t>, </a:t>
            </a:r>
            <a:r>
              <a:rPr lang="nb-NO" sz="600" b="0" dirty="0" err="1"/>
              <a:t>Chalupsky</a:t>
            </a:r>
            <a:r>
              <a:rPr lang="nb-NO" sz="600" b="0" dirty="0"/>
              <a:t> &amp; Partner </a:t>
            </a:r>
            <a:r>
              <a:rPr lang="nb-NO" sz="600" b="0" dirty="0" err="1"/>
              <a:t>s.r.o</a:t>
            </a:r>
            <a:r>
              <a:rPr lang="nb-NO" sz="600" b="0" dirty="0"/>
              <a:t>.</a:t>
            </a:r>
          </a:p>
          <a:p>
            <a:pPr marL="0" indent="0">
              <a:buNone/>
            </a:pPr>
            <a:r>
              <a:rPr lang="sk-SK" sz="600" kern="1200" dirty="0">
                <a:solidFill>
                  <a:schemeClr val="tx1"/>
                </a:solidFill>
                <a:latin typeface="Arial" charset="0"/>
                <a:ea typeface="+mn-ea"/>
                <a:cs typeface="+mn-cs"/>
              </a:rPr>
              <a:t>bratislava@scwp.com</a:t>
            </a:r>
          </a:p>
          <a:p>
            <a:endParaRPr lang="de-DE" sz="600" b="1" baseline="0" dirty="0"/>
          </a:p>
        </p:txBody>
      </p:sp>
      <p:sp>
        <p:nvSpPr>
          <p:cNvPr id="19" name="Textfeld 12">
            <a:extLst>
              <a:ext uri="{FF2B5EF4-FFF2-40B4-BE49-F238E27FC236}">
                <a16:creationId xmlns:a16="http://schemas.microsoft.com/office/drawing/2014/main" id="{93C47738-CBD4-46D8-BF0A-EF240017DDD3}"/>
              </a:ext>
            </a:extLst>
          </p:cNvPr>
          <p:cNvSpPr txBox="1"/>
          <p:nvPr userDrawn="1"/>
        </p:nvSpPr>
        <p:spPr>
          <a:xfrm>
            <a:off x="7596336" y="640778"/>
            <a:ext cx="1371633" cy="3893374"/>
          </a:xfrm>
          <a:prstGeom prst="rect">
            <a:avLst/>
          </a:prstGeom>
          <a:noFill/>
          <a:ln>
            <a:noFill/>
          </a:ln>
        </p:spPr>
        <p:txBody>
          <a:bodyPr wrap="square" rtlCol="0">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AT" sz="1000" b="1" baseline="0" dirty="0"/>
              <a:t>SPAIN</a:t>
            </a:r>
          </a:p>
          <a:p>
            <a:endParaRPr lang="de-AT" sz="400" b="1" baseline="0" dirty="0"/>
          </a:p>
          <a:p>
            <a:pPr algn="l" rtl="0" fontAlgn="base">
              <a:spcBef>
                <a:spcPct val="0"/>
              </a:spcBef>
              <a:spcAft>
                <a:spcPts val="300"/>
              </a:spcAft>
            </a:pPr>
            <a:r>
              <a:rPr lang="de-AT" sz="800" b="0" kern="1200" baseline="0" dirty="0">
                <a:solidFill>
                  <a:schemeClr val="tx1"/>
                </a:solidFill>
                <a:latin typeface="Arial" charset="0"/>
                <a:ea typeface="+mn-ea"/>
                <a:cs typeface="+mn-cs"/>
              </a:rPr>
              <a:t>BILBAO</a:t>
            </a:r>
          </a:p>
          <a:p>
            <a:pPr marL="0" indent="0" algn="l" rtl="0" fontAlgn="base">
              <a:spcBef>
                <a:spcPct val="0"/>
              </a:spcBef>
              <a:spcAft>
                <a:spcPct val="0"/>
              </a:spcAft>
              <a:buNone/>
            </a:pPr>
            <a:r>
              <a:rPr lang="de-AT" sz="700" b="1" kern="1200" dirty="0">
                <a:solidFill>
                  <a:schemeClr val="tx1"/>
                </a:solidFill>
                <a:latin typeface="Arial" charset="0"/>
                <a:ea typeface="+mn-ea"/>
                <a:cs typeface="+mn-cs"/>
              </a:rPr>
              <a:t>LOZANO SCHINDHELM</a:t>
            </a:r>
          </a:p>
          <a:p>
            <a:pPr marL="0" indent="0" algn="l" rtl="0" fontAlgn="base">
              <a:spcBef>
                <a:spcPct val="0"/>
              </a:spcBef>
              <a:spcAft>
                <a:spcPct val="0"/>
              </a:spcAft>
              <a:buNone/>
            </a:pPr>
            <a:r>
              <a:rPr lang="de-AT" sz="600" b="0" kern="1200" dirty="0">
                <a:solidFill>
                  <a:schemeClr val="tx1"/>
                </a:solidFill>
                <a:latin typeface="Arial" charset="0"/>
                <a:ea typeface="+mn-ea"/>
                <a:cs typeface="+mn-cs"/>
              </a:rPr>
              <a:t>Lozano Schindhelm SLP</a:t>
            </a:r>
          </a:p>
          <a:p>
            <a:pPr marL="0" indent="0" algn="l" rtl="0" fontAlgn="base">
              <a:spcBef>
                <a:spcPct val="0"/>
              </a:spcBef>
              <a:spcAft>
                <a:spcPct val="0"/>
              </a:spcAft>
              <a:buNone/>
            </a:pPr>
            <a:r>
              <a:rPr lang="de-AT" sz="600" b="0" kern="1200" dirty="0" err="1">
                <a:solidFill>
                  <a:schemeClr val="tx1"/>
                </a:solidFill>
                <a:latin typeface="Arial" charset="0"/>
                <a:ea typeface="+mn-ea"/>
                <a:cs typeface="+mn-cs"/>
              </a:rPr>
              <a:t>bilbao@schindhelm.com</a:t>
            </a:r>
            <a:endParaRPr lang="de-AT" sz="600" b="0" kern="1200" dirty="0">
              <a:solidFill>
                <a:schemeClr val="tx1"/>
              </a:solidFill>
              <a:latin typeface="Arial" charset="0"/>
              <a:ea typeface="+mn-ea"/>
              <a:cs typeface="+mn-cs"/>
            </a:endParaRPr>
          </a:p>
          <a:p>
            <a:pPr algn="l" rtl="0" fontAlgn="base">
              <a:spcBef>
                <a:spcPct val="0"/>
              </a:spcBef>
              <a:spcAft>
                <a:spcPts val="0"/>
              </a:spcAft>
            </a:pPr>
            <a:endParaRPr lang="de-AT" sz="800" b="0" kern="1200" baseline="0" dirty="0">
              <a:solidFill>
                <a:schemeClr val="tx1"/>
              </a:solidFill>
              <a:latin typeface="Arial" charset="0"/>
              <a:ea typeface="+mn-ea"/>
              <a:cs typeface="+mn-cs"/>
            </a:endParaRPr>
          </a:p>
          <a:p>
            <a:pPr algn="l" rtl="0" fontAlgn="base">
              <a:spcBef>
                <a:spcPct val="0"/>
              </a:spcBef>
              <a:spcAft>
                <a:spcPts val="300"/>
              </a:spcAft>
            </a:pPr>
            <a:r>
              <a:rPr lang="de-AT" sz="800" b="0" kern="1200" baseline="0" dirty="0">
                <a:solidFill>
                  <a:schemeClr val="tx1"/>
                </a:solidFill>
                <a:latin typeface="Arial" charset="0"/>
                <a:ea typeface="+mn-ea"/>
                <a:cs typeface="+mn-cs"/>
              </a:rPr>
              <a:t>DENIA  </a:t>
            </a:r>
          </a:p>
          <a:p>
            <a:pPr marL="0" indent="0" algn="l" rtl="0" fontAlgn="base">
              <a:spcBef>
                <a:spcPct val="0"/>
              </a:spcBef>
              <a:spcAft>
                <a:spcPct val="0"/>
              </a:spcAft>
              <a:buNone/>
            </a:pPr>
            <a:r>
              <a:rPr lang="de-DE" sz="700" b="1" kern="1200" dirty="0">
                <a:solidFill>
                  <a:schemeClr val="tx1"/>
                </a:solidFill>
                <a:latin typeface="Arial" charset="0"/>
                <a:ea typeface="+mn-ea"/>
                <a:cs typeface="+mn-cs"/>
              </a:rPr>
              <a:t>LOZANO SCHINDHELM</a:t>
            </a:r>
          </a:p>
          <a:p>
            <a:pPr marL="0" indent="0" algn="l" rtl="0" fontAlgn="base">
              <a:spcBef>
                <a:spcPct val="0"/>
              </a:spcBef>
              <a:spcAft>
                <a:spcPct val="0"/>
              </a:spcAft>
              <a:buNone/>
            </a:pPr>
            <a:r>
              <a:rPr lang="de-AT" sz="600" b="0" kern="1200" dirty="0">
                <a:solidFill>
                  <a:schemeClr val="tx1"/>
                </a:solidFill>
                <a:latin typeface="Arial" charset="0"/>
                <a:ea typeface="+mn-ea"/>
                <a:cs typeface="+mn-cs"/>
              </a:rPr>
              <a:t>Lozano Schindhelm SLP</a:t>
            </a:r>
          </a:p>
          <a:p>
            <a:pPr marL="0" indent="0" algn="l" rtl="0" fontAlgn="base">
              <a:spcBef>
                <a:spcPct val="0"/>
              </a:spcBef>
              <a:spcAft>
                <a:spcPct val="0"/>
              </a:spcAft>
              <a:buNone/>
            </a:pPr>
            <a:r>
              <a:rPr lang="sk-SK" sz="600" b="0" kern="1200" dirty="0">
                <a:solidFill>
                  <a:schemeClr val="tx1"/>
                </a:solidFill>
                <a:latin typeface="Arial" charset="0"/>
                <a:ea typeface="+mn-ea"/>
                <a:cs typeface="+mn-cs"/>
              </a:rPr>
              <a:t>denia@schindhelm.com</a:t>
            </a:r>
          </a:p>
          <a:p>
            <a:pPr algn="l" rtl="0" fontAlgn="base">
              <a:spcBef>
                <a:spcPct val="0"/>
              </a:spcBef>
              <a:spcAft>
                <a:spcPts val="0"/>
              </a:spcAft>
            </a:pPr>
            <a:endParaRPr lang="de-AT" sz="800" b="0" kern="1200" baseline="0" dirty="0">
              <a:solidFill>
                <a:schemeClr val="tx1"/>
              </a:solidFill>
              <a:latin typeface="Arial" charset="0"/>
              <a:ea typeface="+mn-ea"/>
              <a:cs typeface="+mn-cs"/>
            </a:endParaRPr>
          </a:p>
          <a:p>
            <a:pPr algn="l" rtl="0" fontAlgn="base">
              <a:spcBef>
                <a:spcPct val="0"/>
              </a:spcBef>
              <a:spcAft>
                <a:spcPts val="300"/>
              </a:spcAft>
            </a:pPr>
            <a:r>
              <a:rPr lang="de-AT" sz="800" b="0" kern="1200" baseline="0" dirty="0">
                <a:solidFill>
                  <a:schemeClr val="tx1"/>
                </a:solidFill>
                <a:latin typeface="Arial" charset="0"/>
                <a:ea typeface="+mn-ea"/>
                <a:cs typeface="+mn-cs"/>
              </a:rPr>
              <a:t>MADRID</a:t>
            </a:r>
          </a:p>
          <a:p>
            <a:pPr marL="0" indent="0" algn="l" rtl="0" fontAlgn="base">
              <a:spcBef>
                <a:spcPct val="0"/>
              </a:spcBef>
              <a:spcAft>
                <a:spcPct val="0"/>
              </a:spcAft>
              <a:buNone/>
            </a:pPr>
            <a:r>
              <a:rPr lang="de-AT" sz="700" b="1" kern="1200" dirty="0">
                <a:solidFill>
                  <a:schemeClr val="tx1"/>
                </a:solidFill>
                <a:latin typeface="Arial" charset="0"/>
                <a:ea typeface="+mn-ea"/>
                <a:cs typeface="+mn-cs"/>
              </a:rPr>
              <a:t>LOZANO SCHINDHELM</a:t>
            </a:r>
          </a:p>
          <a:p>
            <a:pPr marL="0" indent="0" algn="l" rtl="0" fontAlgn="base">
              <a:spcBef>
                <a:spcPct val="0"/>
              </a:spcBef>
              <a:spcAft>
                <a:spcPct val="0"/>
              </a:spcAft>
              <a:buNone/>
            </a:pPr>
            <a:r>
              <a:rPr lang="de-AT" sz="600" b="0" kern="1200" dirty="0">
                <a:solidFill>
                  <a:schemeClr val="tx1"/>
                </a:solidFill>
                <a:latin typeface="Arial" charset="0"/>
                <a:ea typeface="+mn-ea"/>
                <a:cs typeface="+mn-cs"/>
              </a:rPr>
              <a:t>Lozano Schindhelm SLP</a:t>
            </a:r>
          </a:p>
          <a:p>
            <a:pPr marL="0" indent="0" algn="l" rtl="0" fontAlgn="base">
              <a:spcBef>
                <a:spcPct val="0"/>
              </a:spcBef>
              <a:spcAft>
                <a:spcPct val="0"/>
              </a:spcAft>
              <a:buNone/>
            </a:pPr>
            <a:r>
              <a:rPr lang="de-AT" sz="600" b="0" kern="1200" dirty="0">
                <a:solidFill>
                  <a:schemeClr val="tx1"/>
                </a:solidFill>
                <a:latin typeface="Arial" charset="0"/>
                <a:ea typeface="+mn-ea"/>
                <a:cs typeface="+mn-cs"/>
              </a:rPr>
              <a:t>madrid@schindhelm.com</a:t>
            </a:r>
          </a:p>
          <a:p>
            <a:pPr>
              <a:spcAft>
                <a:spcPts val="0"/>
              </a:spcAft>
            </a:pPr>
            <a:endParaRPr lang="de-AT" sz="800" b="0" baseline="0" dirty="0"/>
          </a:p>
          <a:p>
            <a:pPr algn="l" rtl="0" fontAlgn="base">
              <a:spcBef>
                <a:spcPct val="0"/>
              </a:spcBef>
              <a:spcAft>
                <a:spcPts val="300"/>
              </a:spcAft>
            </a:pPr>
            <a:r>
              <a:rPr lang="de-AT" sz="800" b="0" kern="1200" baseline="0" dirty="0">
                <a:solidFill>
                  <a:schemeClr val="tx1"/>
                </a:solidFill>
                <a:latin typeface="Arial" charset="0"/>
                <a:ea typeface="+mn-ea"/>
                <a:cs typeface="+mn-cs"/>
              </a:rPr>
              <a:t>PALMA DE MALLORCA</a:t>
            </a:r>
          </a:p>
          <a:p>
            <a:pPr marL="0" indent="0" algn="l" rtl="0" fontAlgn="base">
              <a:spcBef>
                <a:spcPct val="0"/>
              </a:spcBef>
              <a:spcAft>
                <a:spcPct val="0"/>
              </a:spcAft>
              <a:buNone/>
            </a:pPr>
            <a:r>
              <a:rPr lang="de-DE" sz="700" b="1" kern="1200" dirty="0">
                <a:solidFill>
                  <a:schemeClr val="tx1"/>
                </a:solidFill>
                <a:latin typeface="Arial" charset="0"/>
                <a:ea typeface="+mn-ea"/>
                <a:cs typeface="+mn-cs"/>
              </a:rPr>
              <a:t>LOZANO SCHINDHELM</a:t>
            </a:r>
          </a:p>
          <a:p>
            <a:pPr marL="0" indent="0" algn="l" rtl="0" fontAlgn="base">
              <a:spcBef>
                <a:spcPct val="0"/>
              </a:spcBef>
              <a:spcAft>
                <a:spcPct val="0"/>
              </a:spcAft>
              <a:buNone/>
            </a:pPr>
            <a:r>
              <a:rPr lang="de-AT" sz="600" b="0" kern="1200" dirty="0">
                <a:solidFill>
                  <a:schemeClr val="tx1"/>
                </a:solidFill>
                <a:latin typeface="Arial" charset="0"/>
                <a:ea typeface="+mn-ea"/>
                <a:cs typeface="+mn-cs"/>
              </a:rPr>
              <a:t>Lozano Schindhelm SLP</a:t>
            </a:r>
          </a:p>
          <a:p>
            <a:pPr marL="0" indent="0" algn="l" rtl="0" fontAlgn="base">
              <a:spcBef>
                <a:spcPct val="0"/>
              </a:spcBef>
              <a:spcAft>
                <a:spcPct val="0"/>
              </a:spcAft>
              <a:buNone/>
            </a:pPr>
            <a:r>
              <a:rPr lang="sk-SK" sz="600" b="0" kern="1200" dirty="0">
                <a:solidFill>
                  <a:schemeClr val="tx1"/>
                </a:solidFill>
                <a:latin typeface="Arial" charset="0"/>
                <a:ea typeface="+mn-ea"/>
                <a:cs typeface="+mn-cs"/>
              </a:rPr>
              <a:t>palma@schindhelm.com</a:t>
            </a:r>
          </a:p>
          <a:p>
            <a:pPr algn="l" rtl="0" fontAlgn="base">
              <a:spcBef>
                <a:spcPct val="0"/>
              </a:spcBef>
              <a:spcAft>
                <a:spcPts val="0"/>
              </a:spcAft>
            </a:pPr>
            <a:endParaRPr lang="de-AT" sz="800" b="0" kern="1200" baseline="0" dirty="0">
              <a:solidFill>
                <a:schemeClr val="tx1"/>
              </a:solidFill>
              <a:latin typeface="Arial" charset="0"/>
              <a:ea typeface="+mn-ea"/>
              <a:cs typeface="+mn-cs"/>
            </a:endParaRPr>
          </a:p>
          <a:p>
            <a:pPr algn="l" rtl="0" fontAlgn="base">
              <a:spcBef>
                <a:spcPct val="0"/>
              </a:spcBef>
              <a:spcAft>
                <a:spcPts val="300"/>
              </a:spcAft>
            </a:pPr>
            <a:r>
              <a:rPr lang="de-AT" sz="800" b="0" kern="1200" baseline="0" dirty="0">
                <a:solidFill>
                  <a:schemeClr val="tx1"/>
                </a:solidFill>
                <a:latin typeface="Arial" charset="0"/>
                <a:ea typeface="+mn-ea"/>
                <a:cs typeface="+mn-cs"/>
              </a:rPr>
              <a:t>VALENCIA</a:t>
            </a:r>
          </a:p>
          <a:p>
            <a:pPr marL="0" indent="0" algn="l" rtl="0" fontAlgn="base">
              <a:spcBef>
                <a:spcPct val="0"/>
              </a:spcBef>
              <a:spcAft>
                <a:spcPct val="0"/>
              </a:spcAft>
              <a:buNone/>
            </a:pPr>
            <a:r>
              <a:rPr lang="de-DE" sz="700" b="1" kern="1200" dirty="0">
                <a:solidFill>
                  <a:schemeClr val="tx1"/>
                </a:solidFill>
                <a:latin typeface="Arial" charset="0"/>
                <a:ea typeface="+mn-ea"/>
                <a:cs typeface="+mn-cs"/>
              </a:rPr>
              <a:t>LOZANO SCHINDHELM</a:t>
            </a:r>
          </a:p>
          <a:p>
            <a:pPr marL="0" indent="0" algn="l" rtl="0" fontAlgn="base">
              <a:spcBef>
                <a:spcPct val="0"/>
              </a:spcBef>
              <a:spcAft>
                <a:spcPct val="0"/>
              </a:spcAft>
              <a:buNone/>
            </a:pPr>
            <a:r>
              <a:rPr lang="de-AT" sz="600" b="0" kern="1200" dirty="0">
                <a:solidFill>
                  <a:schemeClr val="tx1"/>
                </a:solidFill>
                <a:latin typeface="Arial" charset="0"/>
                <a:ea typeface="+mn-ea"/>
                <a:cs typeface="+mn-cs"/>
              </a:rPr>
              <a:t>Lozano Schindhelm SLP</a:t>
            </a:r>
          </a:p>
          <a:p>
            <a:pPr marL="0" indent="0" algn="l" rtl="0" fontAlgn="base">
              <a:spcBef>
                <a:spcPct val="0"/>
              </a:spcBef>
              <a:spcAft>
                <a:spcPct val="0"/>
              </a:spcAft>
              <a:buNone/>
            </a:pPr>
            <a:r>
              <a:rPr lang="sk-SK" sz="600" b="0" kern="1200" dirty="0">
                <a:solidFill>
                  <a:schemeClr val="tx1"/>
                </a:solidFill>
                <a:latin typeface="Arial" charset="0"/>
                <a:ea typeface="+mn-ea"/>
                <a:cs typeface="+mn-cs"/>
              </a:rPr>
              <a:t>valencia@schindhelm.com</a:t>
            </a:r>
            <a:endParaRPr lang="de-AT" sz="600" b="0" kern="1200" dirty="0">
              <a:solidFill>
                <a:schemeClr val="tx1"/>
              </a:solidFill>
              <a:latin typeface="Arial" charset="0"/>
              <a:ea typeface="+mn-ea"/>
              <a:cs typeface="+mn-cs"/>
            </a:endParaRPr>
          </a:p>
          <a:p>
            <a:pPr>
              <a:spcBef>
                <a:spcPts val="1200"/>
              </a:spcBef>
            </a:pPr>
            <a:r>
              <a:rPr lang="de-AT" sz="1000" b="1" dirty="0"/>
              <a:t>TURKEY</a:t>
            </a:r>
          </a:p>
          <a:p>
            <a:endParaRPr lang="de-AT" sz="400" dirty="0"/>
          </a:p>
          <a:p>
            <a:pPr>
              <a:spcAft>
                <a:spcPts val="300"/>
              </a:spcAft>
            </a:pPr>
            <a:r>
              <a:rPr lang="de-AT" sz="800" dirty="0"/>
              <a:t>ISTANBUL</a:t>
            </a:r>
            <a:endParaRPr lang="de-AT" sz="600" dirty="0"/>
          </a:p>
          <a:p>
            <a:pPr marL="0" indent="0">
              <a:buNone/>
            </a:pPr>
            <a:r>
              <a:rPr lang="de-DE" sz="700" b="1" kern="1200" dirty="0">
                <a:solidFill>
                  <a:schemeClr val="tx1"/>
                </a:solidFill>
                <a:latin typeface="Arial" charset="0"/>
                <a:ea typeface="+mn-ea"/>
                <a:cs typeface="+mn-cs"/>
              </a:rPr>
              <a:t>GEMS SCHINDHELM</a:t>
            </a:r>
          </a:p>
          <a:p>
            <a:pPr marL="0" indent="0">
              <a:spcBef>
                <a:spcPts val="0"/>
              </a:spcBef>
              <a:buNone/>
            </a:pPr>
            <a:r>
              <a:rPr lang="de-DE" sz="600" dirty="0"/>
              <a:t>istanbul@schindhelm.com</a:t>
            </a:r>
            <a:endParaRPr lang="de-AT" sz="600" baseline="0" dirty="0"/>
          </a:p>
          <a:p>
            <a:pPr marL="0" indent="0" algn="l" rtl="0" fontAlgn="base">
              <a:spcBef>
                <a:spcPct val="0"/>
              </a:spcBef>
              <a:spcAft>
                <a:spcPct val="0"/>
              </a:spcAft>
              <a:buNone/>
            </a:pPr>
            <a:endParaRPr lang="sk-SK" sz="600" b="0" kern="1200" dirty="0">
              <a:solidFill>
                <a:schemeClr val="tx1"/>
              </a:solidFill>
              <a:latin typeface="Arial" charset="0"/>
              <a:ea typeface="+mn-ea"/>
              <a:cs typeface="+mn-cs"/>
            </a:endParaRPr>
          </a:p>
        </p:txBody>
      </p:sp>
    </p:spTree>
    <p:extLst>
      <p:ext uri="{BB962C8B-B14F-4D97-AF65-F5344CB8AC3E}">
        <p14:creationId xmlns:p14="http://schemas.microsoft.com/office/powerpoint/2010/main" val="3150334641"/>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Benutzerdefiniertes Layout">
    <p:bg>
      <p:bgPr>
        <a:solidFill>
          <a:srgbClr val="642565"/>
        </a:solidFill>
        <a:effectLst/>
      </p:bgPr>
    </p:bg>
    <p:spTree>
      <p:nvGrpSpPr>
        <p:cNvPr id="1" name=""/>
        <p:cNvGrpSpPr/>
        <p:nvPr/>
      </p:nvGrpSpPr>
      <p:grpSpPr>
        <a:xfrm>
          <a:off x="0" y="0"/>
          <a:ext cx="0" cy="0"/>
          <a:chOff x="0" y="0"/>
          <a:chExt cx="0" cy="0"/>
        </a:xfrm>
      </p:grpSpPr>
      <p:sp>
        <p:nvSpPr>
          <p:cNvPr id="16" name="Rechteck 15"/>
          <p:cNvSpPr/>
          <p:nvPr userDrawn="1"/>
        </p:nvSpPr>
        <p:spPr>
          <a:xfrm>
            <a:off x="182880" y="5314156"/>
            <a:ext cx="7432124" cy="176972"/>
          </a:xfrm>
          <a:prstGeom prst="rect">
            <a:avLst/>
          </a:prstGeom>
        </p:spPr>
        <p:txBody>
          <a:bodyPr wrap="square">
            <a:spAutoFit/>
          </a:bodyPr>
          <a:lstStyle/>
          <a:p>
            <a:r>
              <a:rPr lang="de-AT" sz="550" kern="1200" dirty="0">
                <a:solidFill>
                  <a:schemeClr val="accent1">
                    <a:lumMod val="20000"/>
                    <a:lumOff val="80000"/>
                  </a:schemeClr>
                </a:solidFill>
                <a:latin typeface="Arial" charset="0"/>
                <a:ea typeface="+mn-ea"/>
                <a:cs typeface="+mn-cs"/>
              </a:rPr>
              <a:t>© </a:t>
            </a:r>
            <a:r>
              <a:rPr lang="de-AT" sz="550" kern="1200" dirty="0" err="1">
                <a:solidFill>
                  <a:schemeClr val="accent1">
                    <a:lumMod val="20000"/>
                    <a:lumOff val="80000"/>
                  </a:schemeClr>
                </a:solidFill>
                <a:latin typeface="Arial" charset="0"/>
                <a:ea typeface="+mn-ea"/>
                <a:cs typeface="+mn-cs"/>
              </a:rPr>
              <a:t>Saxinger</a:t>
            </a:r>
            <a:r>
              <a:rPr lang="de-AT" sz="550" kern="1200" dirty="0">
                <a:solidFill>
                  <a:schemeClr val="accent1">
                    <a:lumMod val="20000"/>
                    <a:lumOff val="80000"/>
                  </a:schemeClr>
                </a:solidFill>
                <a:latin typeface="Arial" charset="0"/>
                <a:ea typeface="+mn-ea"/>
                <a:cs typeface="+mn-cs"/>
              </a:rPr>
              <a:t>, </a:t>
            </a:r>
            <a:r>
              <a:rPr lang="de-AT" sz="550" kern="1200" dirty="0" err="1">
                <a:solidFill>
                  <a:schemeClr val="accent1">
                    <a:lumMod val="20000"/>
                    <a:lumOff val="80000"/>
                  </a:schemeClr>
                </a:solidFill>
                <a:latin typeface="Arial" charset="0"/>
                <a:ea typeface="+mn-ea"/>
                <a:cs typeface="+mn-cs"/>
              </a:rPr>
              <a:t>Chalupsky</a:t>
            </a:r>
            <a:r>
              <a:rPr lang="de-AT" sz="550" kern="1200" dirty="0">
                <a:solidFill>
                  <a:schemeClr val="accent1">
                    <a:lumMod val="20000"/>
                    <a:lumOff val="80000"/>
                  </a:schemeClr>
                </a:solidFill>
                <a:latin typeface="Arial" charset="0"/>
                <a:ea typeface="+mn-ea"/>
                <a:cs typeface="+mn-cs"/>
              </a:rPr>
              <a:t> &amp; Partner Rechtsanwälte GmbH   |   </a:t>
            </a:r>
            <a:r>
              <a:rPr lang="de-AT" sz="550" kern="1200" dirty="0" err="1">
                <a:solidFill>
                  <a:schemeClr val="accent1">
                    <a:lumMod val="20000"/>
                    <a:lumOff val="80000"/>
                  </a:schemeClr>
                </a:solidFill>
                <a:latin typeface="Arial" charset="0"/>
                <a:ea typeface="+mn-ea"/>
                <a:cs typeface="+mn-cs"/>
              </a:rPr>
              <a:t>Saxinger</a:t>
            </a:r>
            <a:r>
              <a:rPr lang="de-AT" sz="550" kern="1200" dirty="0">
                <a:solidFill>
                  <a:schemeClr val="accent1">
                    <a:lumMod val="20000"/>
                    <a:lumOff val="80000"/>
                  </a:schemeClr>
                </a:solidFill>
                <a:latin typeface="Arial" charset="0"/>
                <a:ea typeface="+mn-ea"/>
                <a:cs typeface="+mn-cs"/>
              </a:rPr>
              <a:t>, </a:t>
            </a:r>
            <a:r>
              <a:rPr lang="de-AT" sz="550" kern="1200" dirty="0" err="1">
                <a:solidFill>
                  <a:schemeClr val="accent1">
                    <a:lumMod val="20000"/>
                    <a:lumOff val="80000"/>
                  </a:schemeClr>
                </a:solidFill>
                <a:latin typeface="Arial" charset="0"/>
                <a:ea typeface="+mn-ea"/>
                <a:cs typeface="+mn-cs"/>
              </a:rPr>
              <a:t>Chalupsky</a:t>
            </a:r>
            <a:r>
              <a:rPr lang="de-AT" sz="550" kern="1200" dirty="0">
                <a:solidFill>
                  <a:schemeClr val="accent1">
                    <a:lumMod val="20000"/>
                    <a:lumOff val="80000"/>
                  </a:schemeClr>
                </a:solidFill>
                <a:latin typeface="Arial" charset="0"/>
                <a:ea typeface="+mn-ea"/>
                <a:cs typeface="+mn-cs"/>
              </a:rPr>
              <a:t> &amp; Partner Rechtsanwälte GmbH (SCWP Schindhelm) </a:t>
            </a:r>
            <a:r>
              <a:rPr lang="de-AT" sz="550" kern="1200" dirty="0" err="1">
                <a:solidFill>
                  <a:schemeClr val="accent1">
                    <a:lumMod val="20000"/>
                    <a:lumOff val="80000"/>
                  </a:schemeClr>
                </a:solidFill>
                <a:latin typeface="Arial" charset="0"/>
                <a:ea typeface="+mn-ea"/>
                <a:cs typeface="+mn-cs"/>
              </a:rPr>
              <a:t>is</a:t>
            </a:r>
            <a:r>
              <a:rPr lang="de-AT" sz="550" kern="1200" baseline="0" dirty="0">
                <a:solidFill>
                  <a:schemeClr val="accent1">
                    <a:lumMod val="20000"/>
                    <a:lumOff val="80000"/>
                  </a:schemeClr>
                </a:solidFill>
                <a:latin typeface="Arial" charset="0"/>
                <a:ea typeface="+mn-ea"/>
                <a:cs typeface="+mn-cs"/>
              </a:rPr>
              <a:t> a </a:t>
            </a:r>
            <a:r>
              <a:rPr lang="de-AT" sz="550" kern="1200" baseline="0" dirty="0" err="1">
                <a:solidFill>
                  <a:schemeClr val="accent1">
                    <a:lumMod val="20000"/>
                    <a:lumOff val="80000"/>
                  </a:schemeClr>
                </a:solidFill>
                <a:latin typeface="Arial" charset="0"/>
                <a:ea typeface="+mn-ea"/>
                <a:cs typeface="+mn-cs"/>
              </a:rPr>
              <a:t>member</a:t>
            </a:r>
            <a:r>
              <a:rPr lang="de-AT" sz="550" kern="1200" baseline="0" dirty="0">
                <a:solidFill>
                  <a:schemeClr val="accent1">
                    <a:lumMod val="20000"/>
                    <a:lumOff val="80000"/>
                  </a:schemeClr>
                </a:solidFill>
                <a:latin typeface="Arial" charset="0"/>
                <a:ea typeface="+mn-ea"/>
                <a:cs typeface="+mn-cs"/>
              </a:rPr>
              <a:t> </a:t>
            </a:r>
            <a:r>
              <a:rPr lang="de-AT" sz="550" kern="1200" baseline="0" dirty="0" err="1">
                <a:solidFill>
                  <a:schemeClr val="accent1">
                    <a:lumMod val="20000"/>
                    <a:lumOff val="80000"/>
                  </a:schemeClr>
                </a:solidFill>
                <a:latin typeface="Arial" charset="0"/>
                <a:ea typeface="+mn-ea"/>
                <a:cs typeface="+mn-cs"/>
              </a:rPr>
              <a:t>of</a:t>
            </a:r>
            <a:r>
              <a:rPr lang="de-AT" sz="550" kern="1200" baseline="0" dirty="0">
                <a:solidFill>
                  <a:schemeClr val="accent1">
                    <a:lumMod val="20000"/>
                    <a:lumOff val="80000"/>
                  </a:schemeClr>
                </a:solidFill>
                <a:latin typeface="Arial" charset="0"/>
                <a:ea typeface="+mn-ea"/>
                <a:cs typeface="+mn-cs"/>
              </a:rPr>
              <a:t> </a:t>
            </a:r>
            <a:r>
              <a:rPr lang="de-AT" sz="550" kern="1200" dirty="0">
                <a:solidFill>
                  <a:schemeClr val="accent1">
                    <a:lumMod val="20000"/>
                    <a:lumOff val="80000"/>
                  </a:schemeClr>
                </a:solidFill>
                <a:latin typeface="Arial" charset="0"/>
                <a:ea typeface="+mn-ea"/>
                <a:cs typeface="+mn-cs"/>
              </a:rPr>
              <a:t>SCWP Schindhelm Services SE, an</a:t>
            </a:r>
            <a:r>
              <a:rPr lang="de-AT" sz="550" kern="1200" baseline="0" dirty="0">
                <a:solidFill>
                  <a:schemeClr val="accent1">
                    <a:lumMod val="20000"/>
                    <a:lumOff val="80000"/>
                  </a:schemeClr>
                </a:solidFill>
                <a:latin typeface="Arial" charset="0"/>
                <a:ea typeface="+mn-ea"/>
                <a:cs typeface="+mn-cs"/>
              </a:rPr>
              <a:t> </a:t>
            </a:r>
            <a:r>
              <a:rPr lang="de-AT" sz="550" kern="1200" baseline="0" dirty="0" err="1">
                <a:solidFill>
                  <a:schemeClr val="accent1">
                    <a:lumMod val="20000"/>
                    <a:lumOff val="80000"/>
                  </a:schemeClr>
                </a:solidFill>
                <a:latin typeface="Arial" charset="0"/>
                <a:ea typeface="+mn-ea"/>
                <a:cs typeface="+mn-cs"/>
              </a:rPr>
              <a:t>alliance</a:t>
            </a:r>
            <a:r>
              <a:rPr lang="de-AT" sz="550" kern="1200" baseline="0" dirty="0">
                <a:solidFill>
                  <a:schemeClr val="accent1">
                    <a:lumMod val="20000"/>
                    <a:lumOff val="80000"/>
                  </a:schemeClr>
                </a:solidFill>
                <a:latin typeface="Arial" charset="0"/>
                <a:ea typeface="+mn-ea"/>
                <a:cs typeface="+mn-cs"/>
              </a:rPr>
              <a:t> </a:t>
            </a:r>
            <a:r>
              <a:rPr lang="de-AT" sz="550" kern="1200" baseline="0" dirty="0" err="1">
                <a:solidFill>
                  <a:schemeClr val="accent1">
                    <a:lumMod val="20000"/>
                    <a:lumOff val="80000"/>
                  </a:schemeClr>
                </a:solidFill>
                <a:latin typeface="Arial" charset="0"/>
                <a:ea typeface="+mn-ea"/>
                <a:cs typeface="+mn-cs"/>
              </a:rPr>
              <a:t>of</a:t>
            </a:r>
            <a:r>
              <a:rPr lang="de-AT" sz="550" kern="1200" baseline="0" dirty="0">
                <a:solidFill>
                  <a:schemeClr val="accent1">
                    <a:lumMod val="20000"/>
                    <a:lumOff val="80000"/>
                  </a:schemeClr>
                </a:solidFill>
                <a:latin typeface="Arial" charset="0"/>
                <a:ea typeface="+mn-ea"/>
                <a:cs typeface="+mn-cs"/>
              </a:rPr>
              <a:t> European </a:t>
            </a:r>
            <a:r>
              <a:rPr lang="de-AT" sz="550" kern="1200" baseline="0" dirty="0" err="1">
                <a:solidFill>
                  <a:schemeClr val="accent1">
                    <a:lumMod val="20000"/>
                    <a:lumOff val="80000"/>
                  </a:schemeClr>
                </a:solidFill>
                <a:latin typeface="Arial" charset="0"/>
                <a:ea typeface="+mn-ea"/>
                <a:cs typeface="+mn-cs"/>
              </a:rPr>
              <a:t>business</a:t>
            </a:r>
            <a:r>
              <a:rPr lang="de-AT" sz="550" kern="1200" baseline="0" dirty="0">
                <a:solidFill>
                  <a:schemeClr val="accent1">
                    <a:lumMod val="20000"/>
                    <a:lumOff val="80000"/>
                  </a:schemeClr>
                </a:solidFill>
                <a:latin typeface="Arial" charset="0"/>
                <a:ea typeface="+mn-ea"/>
                <a:cs typeface="+mn-cs"/>
              </a:rPr>
              <a:t> </a:t>
            </a:r>
            <a:r>
              <a:rPr lang="de-AT" sz="550" kern="1200" baseline="0" dirty="0" err="1">
                <a:solidFill>
                  <a:schemeClr val="accent1">
                    <a:lumMod val="20000"/>
                    <a:lumOff val="80000"/>
                  </a:schemeClr>
                </a:solidFill>
                <a:latin typeface="Arial" charset="0"/>
                <a:ea typeface="+mn-ea"/>
                <a:cs typeface="+mn-cs"/>
              </a:rPr>
              <a:t>law</a:t>
            </a:r>
            <a:r>
              <a:rPr lang="de-AT" sz="550" kern="1200" baseline="0" dirty="0">
                <a:solidFill>
                  <a:schemeClr val="accent1">
                    <a:lumMod val="20000"/>
                    <a:lumOff val="80000"/>
                  </a:schemeClr>
                </a:solidFill>
                <a:latin typeface="Arial" charset="0"/>
                <a:ea typeface="+mn-ea"/>
                <a:cs typeface="+mn-cs"/>
              </a:rPr>
              <a:t> </a:t>
            </a:r>
            <a:r>
              <a:rPr lang="de-AT" sz="550" kern="1200" baseline="0" dirty="0" err="1">
                <a:solidFill>
                  <a:schemeClr val="accent1">
                    <a:lumMod val="20000"/>
                    <a:lumOff val="80000"/>
                  </a:schemeClr>
                </a:solidFill>
                <a:latin typeface="Arial" charset="0"/>
                <a:ea typeface="+mn-ea"/>
                <a:cs typeface="+mn-cs"/>
              </a:rPr>
              <a:t>firms</a:t>
            </a:r>
            <a:r>
              <a:rPr lang="de-AT" sz="550" kern="1200" dirty="0">
                <a:solidFill>
                  <a:schemeClr val="accent1">
                    <a:lumMod val="20000"/>
                    <a:lumOff val="80000"/>
                  </a:schemeClr>
                </a:solidFill>
                <a:latin typeface="Arial" charset="0"/>
                <a:ea typeface="+mn-ea"/>
                <a:cs typeface="+mn-cs"/>
              </a:rPr>
              <a:t>.</a:t>
            </a:r>
            <a:endParaRPr lang="de-DE" sz="550" kern="1200" dirty="0">
              <a:solidFill>
                <a:schemeClr val="accent1">
                  <a:lumMod val="20000"/>
                  <a:lumOff val="80000"/>
                </a:schemeClr>
              </a:solidFill>
              <a:latin typeface="Arial" charset="0"/>
              <a:ea typeface="+mn-ea"/>
              <a:cs typeface="+mn-cs"/>
            </a:endParaRPr>
          </a:p>
        </p:txBody>
      </p:sp>
      <p:sp>
        <p:nvSpPr>
          <p:cNvPr id="21" name="Textfeld 20"/>
          <p:cNvSpPr txBox="1"/>
          <p:nvPr userDrawn="1"/>
        </p:nvSpPr>
        <p:spPr>
          <a:xfrm>
            <a:off x="7723697" y="5183242"/>
            <a:ext cx="1096775" cy="338554"/>
          </a:xfrm>
          <a:prstGeom prst="rect">
            <a:avLst/>
          </a:prstGeom>
          <a:noFill/>
        </p:spPr>
        <p:txBody>
          <a:bodyPr wrap="none" rtlCol="0">
            <a:spAutoFit/>
          </a:bodyPr>
          <a:lstStyle/>
          <a:p>
            <a:r>
              <a:rPr lang="de-AT" sz="1600" dirty="0"/>
              <a:t>scwp.com</a:t>
            </a:r>
            <a:endParaRPr lang="de-DE" sz="1600" dirty="0"/>
          </a:p>
        </p:txBody>
      </p:sp>
      <p:sp>
        <p:nvSpPr>
          <p:cNvPr id="12" name="Textfeld 11">
            <a:extLst>
              <a:ext uri="{FF2B5EF4-FFF2-40B4-BE49-F238E27FC236}">
                <a16:creationId xmlns:a16="http://schemas.microsoft.com/office/drawing/2014/main" id="{FCF97D02-CB74-49DA-B945-DD41EC0EFCC5}"/>
              </a:ext>
            </a:extLst>
          </p:cNvPr>
          <p:cNvSpPr txBox="1"/>
          <p:nvPr userDrawn="1"/>
        </p:nvSpPr>
        <p:spPr>
          <a:xfrm>
            <a:off x="217614" y="640779"/>
            <a:ext cx="1241045" cy="3936975"/>
          </a:xfrm>
          <a:prstGeom prst="rect">
            <a:avLst/>
          </a:prstGeom>
          <a:noFill/>
          <a:ln>
            <a:noFill/>
          </a:ln>
        </p:spPr>
        <p:txBody>
          <a:bodyPr wrap="none" rtlCol="0">
            <a:spAutoFit/>
          </a:bodyPr>
          <a:lstStyle/>
          <a:p>
            <a:pPr>
              <a:lnSpc>
                <a:spcPct val="100000"/>
              </a:lnSpc>
            </a:pPr>
            <a:r>
              <a:rPr lang="de-AT" sz="1000" b="1" dirty="0"/>
              <a:t>AUSTRIA</a:t>
            </a:r>
          </a:p>
          <a:p>
            <a:pPr>
              <a:lnSpc>
                <a:spcPct val="100000"/>
              </a:lnSpc>
            </a:pPr>
            <a:endParaRPr lang="de-AT" sz="400" dirty="0"/>
          </a:p>
          <a:p>
            <a:pPr>
              <a:lnSpc>
                <a:spcPct val="100000"/>
              </a:lnSpc>
              <a:spcAft>
                <a:spcPts val="300"/>
              </a:spcAft>
            </a:pPr>
            <a:r>
              <a:rPr lang="de-AT" sz="800" b="0" dirty="0"/>
              <a:t>GRAZ</a:t>
            </a:r>
          </a:p>
          <a:p>
            <a:pPr marL="0" indent="0">
              <a:lnSpc>
                <a:spcPct val="100000"/>
              </a:lnSpc>
              <a:buNone/>
            </a:pPr>
            <a:r>
              <a:rPr lang="de-DE" sz="700" b="1" kern="1200" dirty="0">
                <a:solidFill>
                  <a:schemeClr val="tx1"/>
                </a:solidFill>
                <a:latin typeface="Arial" charset="0"/>
                <a:ea typeface="+mn-ea"/>
                <a:cs typeface="+mn-cs"/>
              </a:rPr>
              <a:t>SCWP SCHINDHELM</a:t>
            </a:r>
          </a:p>
          <a:p>
            <a:pPr marL="0" indent="0">
              <a:lnSpc>
                <a:spcPct val="100000"/>
              </a:lnSpc>
              <a:buNone/>
            </a:pPr>
            <a:r>
              <a:rPr lang="sk-SK" sz="600" b="0" dirty="0">
                <a:solidFill>
                  <a:schemeClr val="tx1"/>
                </a:solidFill>
              </a:rPr>
              <a:t>Saxinger, Chalupsky &amp; Partner</a:t>
            </a:r>
          </a:p>
          <a:p>
            <a:pPr marL="0" indent="0">
              <a:lnSpc>
                <a:spcPct val="100000"/>
              </a:lnSpc>
              <a:buNone/>
            </a:pPr>
            <a:r>
              <a:rPr lang="de-DE" sz="600" b="0" dirty="0">
                <a:solidFill>
                  <a:schemeClr val="tx1"/>
                </a:solidFill>
              </a:rPr>
              <a:t>Rechtsanwälte GmbH</a:t>
            </a:r>
          </a:p>
          <a:p>
            <a:pPr marL="0" indent="0">
              <a:lnSpc>
                <a:spcPct val="100000"/>
              </a:lnSpc>
              <a:buNone/>
            </a:pPr>
            <a:r>
              <a:rPr lang="it-IT" sz="600" dirty="0"/>
              <a:t>graz@scwp.com</a:t>
            </a:r>
          </a:p>
          <a:p>
            <a:pPr>
              <a:lnSpc>
                <a:spcPct val="100000"/>
              </a:lnSpc>
            </a:pPr>
            <a:endParaRPr lang="de-AT" sz="800" b="1" baseline="0" dirty="0"/>
          </a:p>
          <a:p>
            <a:pPr>
              <a:lnSpc>
                <a:spcPct val="100000"/>
              </a:lnSpc>
              <a:spcAft>
                <a:spcPts val="200"/>
              </a:spcAft>
            </a:pPr>
            <a:r>
              <a:rPr lang="de-AT" sz="800" b="0" dirty="0"/>
              <a:t>LINZ</a:t>
            </a:r>
          </a:p>
          <a:p>
            <a:pPr marL="0" indent="0">
              <a:lnSpc>
                <a:spcPct val="100000"/>
              </a:lnSpc>
              <a:buNone/>
            </a:pPr>
            <a:r>
              <a:rPr lang="de-DE" sz="700" b="1" kern="1200" dirty="0">
                <a:solidFill>
                  <a:schemeClr val="tx1"/>
                </a:solidFill>
                <a:latin typeface="Arial" charset="0"/>
                <a:ea typeface="+mn-ea"/>
                <a:cs typeface="+mn-cs"/>
              </a:rPr>
              <a:t>SCWP SCHINDHELM</a:t>
            </a:r>
          </a:p>
          <a:p>
            <a:pPr marL="0" indent="0">
              <a:lnSpc>
                <a:spcPct val="100000"/>
              </a:lnSpc>
              <a:buNone/>
            </a:pPr>
            <a:r>
              <a:rPr lang="sk-SK" sz="600" b="0" dirty="0"/>
              <a:t>Saxinger, Chalupsky &amp; Partner</a:t>
            </a:r>
          </a:p>
          <a:p>
            <a:pPr marL="0" indent="0">
              <a:lnSpc>
                <a:spcPct val="100000"/>
              </a:lnSpc>
              <a:buNone/>
            </a:pPr>
            <a:r>
              <a:rPr lang="de-DE" sz="600" b="0" dirty="0"/>
              <a:t>Rechtsanwälte GmbH</a:t>
            </a:r>
          </a:p>
          <a:p>
            <a:pPr marL="0" indent="0">
              <a:lnSpc>
                <a:spcPct val="100000"/>
              </a:lnSpc>
              <a:buNone/>
            </a:pPr>
            <a:r>
              <a:rPr lang="pl-PL" sz="600" dirty="0"/>
              <a:t>linz@scwp.com</a:t>
            </a:r>
          </a:p>
          <a:p>
            <a:pPr>
              <a:lnSpc>
                <a:spcPct val="100000"/>
              </a:lnSpc>
            </a:pPr>
            <a:endParaRPr lang="de-DE" sz="800" b="1" dirty="0"/>
          </a:p>
          <a:p>
            <a:pPr>
              <a:lnSpc>
                <a:spcPct val="100000"/>
              </a:lnSpc>
              <a:spcAft>
                <a:spcPts val="300"/>
              </a:spcAft>
            </a:pPr>
            <a:r>
              <a:rPr lang="de-AT" sz="800" b="0" dirty="0"/>
              <a:t>WELS</a:t>
            </a:r>
            <a:endParaRPr lang="de-DE" sz="800" b="1" dirty="0"/>
          </a:p>
          <a:p>
            <a:pPr marL="0" indent="0">
              <a:lnSpc>
                <a:spcPct val="100000"/>
              </a:lnSpc>
              <a:buNone/>
            </a:pPr>
            <a:r>
              <a:rPr lang="de-DE" sz="700" b="1" kern="1200" dirty="0">
                <a:solidFill>
                  <a:schemeClr val="tx1"/>
                </a:solidFill>
                <a:latin typeface="Arial" charset="0"/>
                <a:ea typeface="+mn-ea"/>
                <a:cs typeface="+mn-cs"/>
              </a:rPr>
              <a:t>SCWP SCHINDHELM</a:t>
            </a:r>
          </a:p>
          <a:p>
            <a:pPr marL="0" indent="0">
              <a:lnSpc>
                <a:spcPct val="100000"/>
              </a:lnSpc>
              <a:buNone/>
            </a:pPr>
            <a:r>
              <a:rPr lang="sk-SK" sz="600" b="0" dirty="0"/>
              <a:t>Saxinger, Chalupsky &amp; Partner</a:t>
            </a:r>
          </a:p>
          <a:p>
            <a:pPr marL="0" indent="0">
              <a:lnSpc>
                <a:spcPct val="100000"/>
              </a:lnSpc>
              <a:buNone/>
            </a:pPr>
            <a:r>
              <a:rPr lang="de-DE" sz="600" b="0" dirty="0"/>
              <a:t>Rechtsanwälte GmbH</a:t>
            </a:r>
          </a:p>
          <a:p>
            <a:pPr marL="0" indent="0">
              <a:lnSpc>
                <a:spcPct val="100000"/>
              </a:lnSpc>
              <a:buNone/>
            </a:pPr>
            <a:r>
              <a:rPr lang="pl-PL" sz="600" dirty="0" err="1"/>
              <a:t>wels@scwp.com</a:t>
            </a:r>
            <a:endParaRPr lang="de-DE" sz="600" b="1" baseline="0" dirty="0"/>
          </a:p>
          <a:p>
            <a:pPr>
              <a:lnSpc>
                <a:spcPct val="100000"/>
              </a:lnSpc>
            </a:pPr>
            <a:endParaRPr lang="de-DE" sz="800" b="1" baseline="0" dirty="0"/>
          </a:p>
          <a:p>
            <a:pPr>
              <a:lnSpc>
                <a:spcPct val="100000"/>
              </a:lnSpc>
              <a:spcAft>
                <a:spcPts val="200"/>
              </a:spcAft>
            </a:pPr>
            <a:r>
              <a:rPr lang="de-AT" sz="800" b="0" baseline="0" dirty="0"/>
              <a:t>VIENNA</a:t>
            </a:r>
            <a:endParaRPr lang="de-DE" sz="800" b="1" baseline="0" dirty="0"/>
          </a:p>
          <a:p>
            <a:pPr marL="0" indent="0">
              <a:lnSpc>
                <a:spcPct val="100000"/>
              </a:lnSpc>
              <a:buNone/>
            </a:pPr>
            <a:r>
              <a:rPr lang="de-DE" sz="700" b="1" kern="1200" dirty="0">
                <a:solidFill>
                  <a:schemeClr val="tx1"/>
                </a:solidFill>
                <a:latin typeface="Arial" charset="0"/>
                <a:ea typeface="+mn-ea"/>
                <a:cs typeface="+mn-cs"/>
              </a:rPr>
              <a:t>SCWP SCHINDHELM</a:t>
            </a:r>
          </a:p>
          <a:p>
            <a:pPr marL="0" indent="0">
              <a:lnSpc>
                <a:spcPct val="100000"/>
              </a:lnSpc>
              <a:buNone/>
            </a:pPr>
            <a:r>
              <a:rPr lang="sk-SK" sz="600" b="0" dirty="0"/>
              <a:t>Saxinger, Chalupsky &amp; Partner</a:t>
            </a:r>
          </a:p>
          <a:p>
            <a:pPr marL="0" indent="0">
              <a:lnSpc>
                <a:spcPct val="100000"/>
              </a:lnSpc>
              <a:buNone/>
            </a:pPr>
            <a:r>
              <a:rPr lang="de-DE" sz="600" b="0" dirty="0"/>
              <a:t>Rechtsanwälte GmbH</a:t>
            </a:r>
          </a:p>
          <a:p>
            <a:pPr marL="0" indent="0">
              <a:lnSpc>
                <a:spcPct val="100000"/>
              </a:lnSpc>
              <a:buNone/>
            </a:pPr>
            <a:r>
              <a:rPr lang="pl-PL" sz="600" dirty="0"/>
              <a:t>wien@scwp.com</a:t>
            </a:r>
          </a:p>
          <a:p>
            <a:pPr>
              <a:spcBef>
                <a:spcPts val="1200"/>
              </a:spcBef>
            </a:pPr>
            <a:r>
              <a:rPr lang="de-AT" sz="1000" b="1" dirty="0"/>
              <a:t>BELGIUM</a:t>
            </a:r>
            <a:endParaRPr lang="de-AT" sz="1000" dirty="0"/>
          </a:p>
          <a:p>
            <a:endParaRPr lang="de-AT" sz="400" b="1" kern="1200" dirty="0">
              <a:solidFill>
                <a:schemeClr val="tx1"/>
              </a:solidFill>
              <a:latin typeface="Arial" charset="0"/>
              <a:ea typeface="+mn-ea"/>
              <a:cs typeface="+mn-cs"/>
            </a:endParaRPr>
          </a:p>
          <a:p>
            <a:pPr>
              <a:spcAft>
                <a:spcPts val="300"/>
              </a:spcAft>
            </a:pPr>
            <a:r>
              <a:rPr lang="de-AT" sz="800" b="0" dirty="0"/>
              <a:t>BRUSSELS</a:t>
            </a:r>
            <a:endParaRPr lang="de-AT" sz="800" dirty="0"/>
          </a:p>
          <a:p>
            <a:pPr marL="0" indent="0">
              <a:buNone/>
            </a:pPr>
            <a:r>
              <a:rPr lang="de-DE" sz="700" b="1" kern="1200" dirty="0">
                <a:solidFill>
                  <a:schemeClr val="tx1"/>
                </a:solidFill>
                <a:latin typeface="Arial" charset="0"/>
                <a:ea typeface="+mn-ea"/>
                <a:cs typeface="+mn-cs"/>
              </a:rPr>
              <a:t>SCWP SCHINDHELM</a:t>
            </a:r>
          </a:p>
          <a:p>
            <a:pPr marL="0" indent="0">
              <a:buNone/>
            </a:pPr>
            <a:r>
              <a:rPr lang="sk-SK" sz="600" b="0" dirty="0"/>
              <a:t>Saxinger, Chalupsky &amp; Partner</a:t>
            </a:r>
          </a:p>
          <a:p>
            <a:pPr marL="0" indent="0">
              <a:buNone/>
            </a:pPr>
            <a:r>
              <a:rPr lang="de-DE" sz="600" b="0" dirty="0"/>
              <a:t>Rechtsanwälte GmbH</a:t>
            </a:r>
          </a:p>
          <a:p>
            <a:pPr marL="0" indent="0">
              <a:buNone/>
            </a:pPr>
            <a:r>
              <a:rPr lang="pl-PL" sz="600" dirty="0" err="1"/>
              <a:t>brussels@scwp.com</a:t>
            </a:r>
            <a:br>
              <a:rPr lang="de-AT" sz="600" baseline="0" dirty="0"/>
            </a:br>
            <a:endParaRPr lang="de-AT" sz="600" baseline="0" dirty="0"/>
          </a:p>
          <a:p>
            <a:pPr marL="0" indent="0">
              <a:lnSpc>
                <a:spcPct val="100000"/>
              </a:lnSpc>
              <a:buNone/>
            </a:pPr>
            <a:endParaRPr lang="pl-PL" sz="600" dirty="0"/>
          </a:p>
        </p:txBody>
      </p:sp>
      <p:sp>
        <p:nvSpPr>
          <p:cNvPr id="13" name="Textfeld 12">
            <a:extLst>
              <a:ext uri="{FF2B5EF4-FFF2-40B4-BE49-F238E27FC236}">
                <a16:creationId xmlns:a16="http://schemas.microsoft.com/office/drawing/2014/main" id="{07A9CCA5-EE04-44C0-890B-73E853585160}"/>
              </a:ext>
            </a:extLst>
          </p:cNvPr>
          <p:cNvSpPr txBox="1"/>
          <p:nvPr userDrawn="1"/>
        </p:nvSpPr>
        <p:spPr>
          <a:xfrm>
            <a:off x="1907705" y="640779"/>
            <a:ext cx="1871025" cy="4939814"/>
          </a:xfrm>
          <a:prstGeom prst="rect">
            <a:avLst/>
          </a:prstGeom>
          <a:noFill/>
          <a:ln>
            <a:noFill/>
          </a:ln>
        </p:spPr>
        <p:txBody>
          <a:bodyPr wrap="none" rtlCol="0">
            <a:spAutoFit/>
          </a:bodyPr>
          <a:lstStyle/>
          <a:p>
            <a:r>
              <a:rPr lang="de-AT" sz="1000" b="1" dirty="0"/>
              <a:t>BULGARIA</a:t>
            </a:r>
          </a:p>
          <a:p>
            <a:pPr>
              <a:spcBef>
                <a:spcPts val="0"/>
              </a:spcBef>
              <a:spcAft>
                <a:spcPts val="0"/>
              </a:spcAft>
            </a:pPr>
            <a:endParaRPr lang="de-AT" sz="400" dirty="0"/>
          </a:p>
          <a:p>
            <a:pPr>
              <a:spcBef>
                <a:spcPts val="0"/>
              </a:spcBef>
              <a:spcAft>
                <a:spcPts val="0"/>
              </a:spcAft>
            </a:pPr>
            <a:r>
              <a:rPr lang="de-AT" sz="800" dirty="0"/>
              <a:t>SOFIA</a:t>
            </a:r>
          </a:p>
          <a:p>
            <a:pPr marL="0" indent="0">
              <a:buNone/>
            </a:pPr>
            <a:r>
              <a:rPr lang="de-DE" sz="700" b="1" kern="1200" dirty="0">
                <a:solidFill>
                  <a:schemeClr val="tx1"/>
                </a:solidFill>
                <a:latin typeface="Arial" charset="0"/>
                <a:ea typeface="+mn-ea"/>
                <a:cs typeface="+mn-cs"/>
              </a:rPr>
              <a:t>SCHINDHELM</a:t>
            </a:r>
          </a:p>
          <a:p>
            <a:pPr marL="0" indent="0">
              <a:buNone/>
            </a:pPr>
            <a:r>
              <a:rPr lang="de-DE" sz="600" b="0" dirty="0"/>
              <a:t>Law </a:t>
            </a:r>
            <a:r>
              <a:rPr lang="de-DE" sz="600" b="0" dirty="0" err="1"/>
              <a:t>office</a:t>
            </a:r>
            <a:r>
              <a:rPr lang="de-DE" sz="600" b="0" dirty="0"/>
              <a:t> Dr. Cornelia Draganova &amp; </a:t>
            </a:r>
            <a:r>
              <a:rPr lang="de-DE" sz="600" b="0" dirty="0" err="1"/>
              <a:t>Colleagues</a:t>
            </a:r>
            <a:r>
              <a:rPr lang="de-DE" sz="600" b="0" dirty="0"/>
              <a:t> </a:t>
            </a:r>
          </a:p>
          <a:p>
            <a:r>
              <a:rPr lang="de-DE" sz="600" dirty="0"/>
              <a:t>sofia@schindhelm.com</a:t>
            </a:r>
          </a:p>
          <a:p>
            <a:pPr>
              <a:spcBef>
                <a:spcPts val="1200"/>
              </a:spcBef>
            </a:pPr>
            <a:r>
              <a:rPr lang="de-AT" sz="1000" b="1" dirty="0"/>
              <a:t>CHINA</a:t>
            </a:r>
          </a:p>
          <a:p>
            <a:endParaRPr lang="de-AT" sz="400" dirty="0"/>
          </a:p>
          <a:p>
            <a:pPr>
              <a:spcAft>
                <a:spcPts val="300"/>
              </a:spcAft>
            </a:pPr>
            <a:r>
              <a:rPr lang="de-AT" sz="800" dirty="0"/>
              <a:t>SHANGHAI</a:t>
            </a:r>
            <a:endParaRPr lang="de-AT" sz="600" dirty="0"/>
          </a:p>
          <a:p>
            <a:pPr marL="0" indent="0">
              <a:buNone/>
            </a:pPr>
            <a:r>
              <a:rPr lang="de-DE" sz="700" b="1" kern="1200" dirty="0">
                <a:solidFill>
                  <a:schemeClr val="tx1"/>
                </a:solidFill>
                <a:latin typeface="Arial" charset="0"/>
                <a:ea typeface="+mn-ea"/>
                <a:cs typeface="+mn-cs"/>
              </a:rPr>
              <a:t>SCHINDHELM</a:t>
            </a:r>
          </a:p>
          <a:p>
            <a:pPr marL="0" indent="0">
              <a:buNone/>
            </a:pPr>
            <a:r>
              <a:rPr lang="de-DE" sz="600" b="0" dirty="0"/>
              <a:t>Schindhelm Rechtsanwaltsgesellschaft mbH</a:t>
            </a:r>
          </a:p>
          <a:p>
            <a:r>
              <a:rPr lang="de-DE" sz="600" dirty="0"/>
              <a:t>shanghai@schindhelm.com</a:t>
            </a:r>
          </a:p>
          <a:p>
            <a:endParaRPr lang="de-AT" sz="800" kern="1200" baseline="0" dirty="0">
              <a:solidFill>
                <a:schemeClr val="tx1"/>
              </a:solidFill>
              <a:latin typeface="Arial" charset="0"/>
              <a:ea typeface="+mn-ea"/>
              <a:cs typeface="+mn-cs"/>
            </a:endParaRPr>
          </a:p>
          <a:p>
            <a:pPr algn="l" rtl="0" fontAlgn="base">
              <a:spcBef>
                <a:spcPct val="0"/>
              </a:spcBef>
              <a:spcAft>
                <a:spcPts val="300"/>
              </a:spcAft>
            </a:pPr>
            <a:r>
              <a:rPr lang="de-AT" sz="800" kern="1200" dirty="0">
                <a:solidFill>
                  <a:schemeClr val="tx1"/>
                </a:solidFill>
                <a:latin typeface="Arial" charset="0"/>
                <a:ea typeface="+mn-ea"/>
                <a:cs typeface="+mn-cs"/>
              </a:rPr>
              <a:t>TAICANG</a:t>
            </a:r>
          </a:p>
          <a:p>
            <a:pPr marL="0" indent="0" algn="l" rtl="0" fontAlgn="base">
              <a:spcBef>
                <a:spcPct val="0"/>
              </a:spcBef>
              <a:spcAft>
                <a:spcPct val="0"/>
              </a:spcAft>
              <a:buNone/>
            </a:pPr>
            <a:r>
              <a:rPr lang="de-AT" sz="700" b="1" kern="1200" dirty="0">
                <a:solidFill>
                  <a:schemeClr val="tx1"/>
                </a:solidFill>
                <a:latin typeface="Arial" charset="0"/>
                <a:ea typeface="+mn-ea"/>
                <a:cs typeface="+mn-cs"/>
              </a:rPr>
              <a:t>SCHINDHELM</a:t>
            </a:r>
          </a:p>
          <a:p>
            <a:pPr algn="l" rtl="0" fontAlgn="base">
              <a:spcBef>
                <a:spcPct val="0"/>
              </a:spcBef>
              <a:spcAft>
                <a:spcPct val="0"/>
              </a:spcAft>
            </a:pPr>
            <a:r>
              <a:rPr lang="de-AT" sz="600" b="0" kern="1200" dirty="0">
                <a:solidFill>
                  <a:schemeClr val="tx1"/>
                </a:solidFill>
                <a:latin typeface="Arial" charset="0"/>
                <a:ea typeface="+mn-ea"/>
                <a:cs typeface="+mn-cs"/>
              </a:rPr>
              <a:t>Schindhelm Rechtsanwaltsgesellschaft mbH</a:t>
            </a:r>
          </a:p>
          <a:p>
            <a:pPr algn="l" rtl="0" fontAlgn="base">
              <a:spcBef>
                <a:spcPct val="0"/>
              </a:spcBef>
              <a:spcAft>
                <a:spcPct val="0"/>
              </a:spcAft>
            </a:pPr>
            <a:r>
              <a:rPr lang="de-AT" sz="600" b="0" kern="1200" dirty="0">
                <a:solidFill>
                  <a:schemeClr val="tx1"/>
                </a:solidFill>
                <a:latin typeface="Arial" charset="0"/>
                <a:ea typeface="+mn-ea"/>
                <a:cs typeface="+mn-cs"/>
              </a:rPr>
              <a:t>taicang@scwp.com</a:t>
            </a:r>
          </a:p>
          <a:p>
            <a:pPr>
              <a:spcBef>
                <a:spcPts val="1200"/>
              </a:spcBef>
            </a:pPr>
            <a:r>
              <a:rPr lang="de-AT" sz="1000" b="1" baseline="0" dirty="0"/>
              <a:t>CZECH REPUBLIC</a:t>
            </a:r>
          </a:p>
          <a:p>
            <a:endParaRPr lang="de-AT" sz="400" b="1" kern="1200" dirty="0">
              <a:solidFill>
                <a:schemeClr val="tx1"/>
              </a:solidFill>
              <a:latin typeface="Arial" charset="0"/>
              <a:ea typeface="+mn-ea"/>
              <a:cs typeface="+mn-cs"/>
            </a:endParaRPr>
          </a:p>
          <a:p>
            <a:pPr>
              <a:spcAft>
                <a:spcPts val="300"/>
              </a:spcAft>
            </a:pPr>
            <a:r>
              <a:rPr lang="de-AT" sz="800" b="0" baseline="0" dirty="0"/>
              <a:t>PILSEN</a:t>
            </a:r>
          </a:p>
          <a:p>
            <a:pPr marL="0" indent="0">
              <a:buNone/>
            </a:pPr>
            <a:r>
              <a:rPr lang="de-DE" sz="700" b="1" dirty="0"/>
              <a:t>SCWP SCHINDHELM</a:t>
            </a:r>
          </a:p>
          <a:p>
            <a:pPr marL="0" indent="0">
              <a:buNone/>
            </a:pPr>
            <a:r>
              <a:rPr lang="sk-SK" sz="600" b="0" dirty="0"/>
              <a:t>Saxinger, Chalupsky &amp; Partner v.o.s</a:t>
            </a:r>
          </a:p>
          <a:p>
            <a:pPr marL="0" indent="0">
              <a:buNone/>
            </a:pPr>
            <a:r>
              <a:rPr lang="cs-CZ" sz="600" b="0" dirty="0"/>
              <a:t>advokátní kancelář</a:t>
            </a:r>
          </a:p>
          <a:p>
            <a:pPr marL="0" indent="0">
              <a:buNone/>
            </a:pPr>
            <a:r>
              <a:rPr lang="pl-PL" sz="600" dirty="0"/>
              <a:t>plzen@scwp.com</a:t>
            </a:r>
          </a:p>
          <a:p>
            <a:endParaRPr lang="de-DE" sz="800" b="1" dirty="0"/>
          </a:p>
          <a:p>
            <a:pPr algn="l" rtl="0" fontAlgn="base">
              <a:spcBef>
                <a:spcPct val="0"/>
              </a:spcBef>
              <a:spcAft>
                <a:spcPts val="300"/>
              </a:spcAft>
            </a:pPr>
            <a:r>
              <a:rPr lang="de-DE" sz="800" b="0" kern="1200" baseline="0" dirty="0">
                <a:solidFill>
                  <a:schemeClr val="tx1"/>
                </a:solidFill>
                <a:latin typeface="Arial" charset="0"/>
                <a:ea typeface="+mn-ea"/>
                <a:cs typeface="+mn-cs"/>
              </a:rPr>
              <a:t>PRAGUE</a:t>
            </a:r>
          </a:p>
          <a:p>
            <a:pPr marL="0" indent="0">
              <a:buNone/>
            </a:pPr>
            <a:r>
              <a:rPr lang="de-DE" sz="700" b="1" dirty="0"/>
              <a:t>SCWP SCHINDHELM</a:t>
            </a:r>
          </a:p>
          <a:p>
            <a:pPr marL="0" indent="0">
              <a:buNone/>
            </a:pPr>
            <a:r>
              <a:rPr lang="sk-SK" sz="600" b="0" dirty="0"/>
              <a:t>Saxinger, Chalupsky &amp; Partner v.o.s</a:t>
            </a:r>
          </a:p>
          <a:p>
            <a:pPr marL="0" indent="0">
              <a:buNone/>
            </a:pPr>
            <a:r>
              <a:rPr lang="cs-CZ" sz="600" b="0" dirty="0"/>
              <a:t>advokátní kancelář</a:t>
            </a:r>
          </a:p>
          <a:p>
            <a:pPr marL="0" indent="0">
              <a:buNone/>
            </a:pPr>
            <a:r>
              <a:rPr lang="pl-PL" sz="600" dirty="0"/>
              <a:t>praha@scwp.com</a:t>
            </a:r>
            <a:endParaRPr lang="de-AT" sz="800" b="1" baseline="0" dirty="0"/>
          </a:p>
          <a:p>
            <a:pPr algn="l" rtl="0" fontAlgn="base">
              <a:spcBef>
                <a:spcPct val="0"/>
              </a:spcBef>
              <a:spcAft>
                <a:spcPct val="0"/>
              </a:spcAft>
            </a:pPr>
            <a:endParaRPr lang="de-AT" sz="600" b="0" kern="1200" dirty="0">
              <a:solidFill>
                <a:schemeClr val="tx1"/>
              </a:solidFill>
              <a:latin typeface="Arial" charset="0"/>
              <a:ea typeface="+mn-ea"/>
              <a:cs typeface="+mn-cs"/>
            </a:endParaRPr>
          </a:p>
          <a:p>
            <a:endParaRPr lang="de-AT" sz="400" b="1" kern="1200" dirty="0">
              <a:solidFill>
                <a:schemeClr val="tx1"/>
              </a:solidFill>
              <a:latin typeface="Arial" charset="0"/>
              <a:ea typeface="+mn-ea"/>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lang="de-AT" sz="1000" b="1" kern="1200" baseline="0" dirty="0">
                <a:solidFill>
                  <a:schemeClr val="tx1"/>
                </a:solidFill>
                <a:latin typeface="Arial" charset="0"/>
                <a:ea typeface="+mn-ea"/>
                <a:cs typeface="+mn-cs"/>
              </a:rPr>
              <a:t>FRANCE</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de-AT" sz="800" b="0" i="0" u="none" strike="noStrike" kern="1200" cap="none" spc="0" normalizeH="0" baseline="0" noProof="0" dirty="0">
                <a:ln>
                  <a:noFill/>
                </a:ln>
                <a:solidFill>
                  <a:prstClr val="white"/>
                </a:solidFill>
                <a:effectLst/>
                <a:uLnTx/>
                <a:uFillTx/>
                <a:latin typeface="Arial" charset="0"/>
                <a:ea typeface="+mn-ea"/>
                <a:cs typeface="+mn-cs"/>
              </a:rPr>
              <a:t>PARIS</a:t>
            </a:r>
          </a:p>
          <a:p>
            <a:pPr marL="0" marR="0" lvl="0" indent="0" algn="l" defTabSz="914400" rtl="0" eaLnBrk="1" fontAlgn="base" latinLnBrk="0" hangingPunct="1">
              <a:lnSpc>
                <a:spcPct val="100000"/>
              </a:lnSpc>
              <a:spcBef>
                <a:spcPct val="0"/>
              </a:spcBef>
              <a:spcAft>
                <a:spcPct val="0"/>
              </a:spcAft>
              <a:buClrTx/>
              <a:buSzTx/>
              <a:buFontTx/>
              <a:buNone/>
              <a:tabLst/>
              <a:defRPr/>
            </a:pPr>
            <a:r>
              <a:rPr lang="de-DE" sz="700" b="1" kern="1200" noProof="0" dirty="0">
                <a:solidFill>
                  <a:schemeClr val="tx1"/>
                </a:solidFill>
                <a:latin typeface="Arial" charset="0"/>
                <a:ea typeface="+mn-ea"/>
                <a:cs typeface="+mn-cs"/>
              </a:rPr>
              <a:t>SCHINDHELM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1200" cap="none" spc="0" normalizeH="0" baseline="0" noProof="0" dirty="0">
                <a:ln>
                  <a:noFill/>
                </a:ln>
                <a:solidFill>
                  <a:prstClr val="white"/>
                </a:solidFill>
                <a:effectLst/>
                <a:uLnTx/>
                <a:uFillTx/>
                <a:latin typeface="Arial" charset="0"/>
                <a:ea typeface="+mn-ea"/>
                <a:cs typeface="+mn-cs"/>
              </a:rPr>
              <a:t>Schindhelm Rechtsanwaltsgesellschaft mbH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00" b="0" i="0" u="none" strike="noStrike" kern="1200" cap="none" spc="0" normalizeH="0" baseline="0" noProof="0" dirty="0">
                <a:ln>
                  <a:noFill/>
                </a:ln>
                <a:solidFill>
                  <a:prstClr val="white"/>
                </a:solidFill>
                <a:effectLst/>
                <a:uLnTx/>
                <a:uFillTx/>
                <a:latin typeface="Arial" charset="0"/>
                <a:ea typeface="+mn-ea"/>
                <a:cs typeface="+mn-cs"/>
              </a:rPr>
              <a:t>paris@schindhelm.com</a:t>
            </a:r>
          </a:p>
          <a:p>
            <a:pPr marL="0" indent="0">
              <a:buNone/>
            </a:pPr>
            <a:endParaRPr lang="de-DE" sz="600" dirty="0"/>
          </a:p>
          <a:p>
            <a:pPr marL="0" indent="0">
              <a:buNone/>
            </a:pPr>
            <a:endParaRPr lang="de-DE" sz="600" dirty="0"/>
          </a:p>
          <a:p>
            <a:pPr marL="0" indent="0">
              <a:buNone/>
            </a:pPr>
            <a:endParaRPr lang="de-DE" sz="600" dirty="0"/>
          </a:p>
          <a:p>
            <a:pPr marL="0" indent="0">
              <a:buNone/>
            </a:pPr>
            <a:endParaRPr lang="de-DE" sz="600" dirty="0"/>
          </a:p>
        </p:txBody>
      </p:sp>
      <p:sp>
        <p:nvSpPr>
          <p:cNvPr id="14" name="Textfeld 13">
            <a:extLst>
              <a:ext uri="{FF2B5EF4-FFF2-40B4-BE49-F238E27FC236}">
                <a16:creationId xmlns:a16="http://schemas.microsoft.com/office/drawing/2014/main" id="{802CDB49-081D-4550-8A56-1DB3C9B6E097}"/>
              </a:ext>
            </a:extLst>
          </p:cNvPr>
          <p:cNvSpPr txBox="1"/>
          <p:nvPr userDrawn="1"/>
        </p:nvSpPr>
        <p:spPr>
          <a:xfrm>
            <a:off x="3851920" y="643394"/>
            <a:ext cx="1707519" cy="4316566"/>
          </a:xfrm>
          <a:prstGeom prst="rect">
            <a:avLst/>
          </a:prstGeom>
          <a:noFill/>
          <a:ln>
            <a:noFill/>
          </a:ln>
        </p:spPr>
        <p:txBody>
          <a:bodyPr wrap="none" rtlCol="0">
            <a:spAutoFit/>
          </a:bodyPr>
          <a:lstStyle/>
          <a:p>
            <a:pPr>
              <a:spcBef>
                <a:spcPts val="1200"/>
              </a:spcBef>
            </a:pPr>
            <a:r>
              <a:rPr lang="de-AT" sz="1000" b="1" baseline="0" dirty="0"/>
              <a:t>GERMANY</a:t>
            </a:r>
          </a:p>
          <a:p>
            <a:endParaRPr lang="de-AT" sz="400" b="1" baseline="0" dirty="0"/>
          </a:p>
          <a:p>
            <a:pPr marL="0" indent="0" algn="l" rtl="0" fontAlgn="base">
              <a:lnSpc>
                <a:spcPct val="100000"/>
              </a:lnSpc>
              <a:spcBef>
                <a:spcPct val="0"/>
              </a:spcBef>
              <a:spcAft>
                <a:spcPts val="300"/>
              </a:spcAft>
              <a:buFont typeface="+mj-lt"/>
              <a:buNone/>
            </a:pPr>
            <a:r>
              <a:rPr lang="de-DE" sz="800" b="0" kern="1200" baseline="0" dirty="0">
                <a:solidFill>
                  <a:schemeClr val="tx1"/>
                </a:solidFill>
                <a:latin typeface="Arial" charset="0"/>
                <a:ea typeface="+mn-ea"/>
                <a:cs typeface="+mn-cs"/>
              </a:rPr>
              <a:t>DÜSSELDORF</a:t>
            </a:r>
          </a:p>
          <a:p>
            <a:pPr marL="0" indent="0" algn="l" rtl="0" fontAlgn="base">
              <a:lnSpc>
                <a:spcPct val="100000"/>
              </a:lnSpc>
              <a:spcBef>
                <a:spcPct val="0"/>
              </a:spcBef>
              <a:spcAft>
                <a:spcPct val="0"/>
              </a:spcAft>
              <a:buFont typeface="+mj-lt"/>
              <a:buNone/>
            </a:pPr>
            <a:r>
              <a:rPr lang="de-DE" sz="700" b="1" kern="1200" dirty="0">
                <a:solidFill>
                  <a:schemeClr val="tx1"/>
                </a:solidFill>
                <a:latin typeface="Arial" charset="0"/>
                <a:ea typeface="+mn-ea"/>
                <a:cs typeface="+mn-cs"/>
              </a:rPr>
              <a:t>SCHINDHELM</a:t>
            </a:r>
          </a:p>
          <a:p>
            <a:pPr marL="0" indent="0" algn="l" rtl="0" fontAlgn="base">
              <a:lnSpc>
                <a:spcPct val="100000"/>
              </a:lnSpc>
              <a:spcBef>
                <a:spcPct val="0"/>
              </a:spcBef>
              <a:spcAft>
                <a:spcPct val="0"/>
              </a:spcAft>
              <a:buFont typeface="+mj-lt"/>
              <a:buNone/>
            </a:pPr>
            <a:r>
              <a:rPr lang="de-DE" sz="600" b="0" kern="1200" dirty="0">
                <a:solidFill>
                  <a:schemeClr val="tx1"/>
                </a:solidFill>
                <a:latin typeface="Arial" charset="0"/>
                <a:ea typeface="+mn-ea"/>
                <a:cs typeface="+mn-cs"/>
              </a:rPr>
              <a:t>Schmidt Rogge Thoma Rechtsanwälte</a:t>
            </a:r>
            <a:r>
              <a:rPr lang="de-DE" sz="600" b="0" kern="1200" baseline="0" dirty="0">
                <a:solidFill>
                  <a:schemeClr val="tx1"/>
                </a:solidFill>
                <a:latin typeface="Arial" charset="0"/>
                <a:ea typeface="+mn-ea"/>
                <a:cs typeface="+mn-cs"/>
              </a:rPr>
              <a:t> </a:t>
            </a:r>
          </a:p>
          <a:p>
            <a:pPr marL="0" indent="0" algn="l" rtl="0" fontAlgn="base">
              <a:lnSpc>
                <a:spcPct val="100000"/>
              </a:lnSpc>
              <a:spcBef>
                <a:spcPct val="0"/>
              </a:spcBef>
              <a:spcAft>
                <a:spcPct val="0"/>
              </a:spcAft>
              <a:buFont typeface="+mj-lt"/>
              <a:buNone/>
            </a:pPr>
            <a:r>
              <a:rPr lang="de-DE" sz="600" b="0" kern="1200" baseline="0" dirty="0">
                <a:solidFill>
                  <a:schemeClr val="tx1"/>
                </a:solidFill>
                <a:latin typeface="Arial" charset="0"/>
                <a:ea typeface="+mn-ea"/>
                <a:cs typeface="+mn-cs"/>
              </a:rPr>
              <a:t>Partnergesellschaft </a:t>
            </a:r>
            <a:r>
              <a:rPr lang="de-DE" sz="600" b="0" kern="1200" baseline="0" dirty="0" err="1">
                <a:solidFill>
                  <a:schemeClr val="tx1"/>
                </a:solidFill>
                <a:latin typeface="Arial" charset="0"/>
                <a:ea typeface="+mn-ea"/>
                <a:cs typeface="+mn-cs"/>
              </a:rPr>
              <a:t>mbB</a:t>
            </a:r>
            <a:endParaRPr lang="de-DE" sz="600" b="0" kern="1200" baseline="0" dirty="0">
              <a:solidFill>
                <a:schemeClr val="tx1"/>
              </a:solidFill>
              <a:latin typeface="Arial" charset="0"/>
              <a:ea typeface="+mn-ea"/>
              <a:cs typeface="+mn-cs"/>
            </a:endParaRPr>
          </a:p>
          <a:p>
            <a:pPr marL="0" indent="0" algn="l" rtl="0" fontAlgn="base">
              <a:lnSpc>
                <a:spcPct val="100000"/>
              </a:lnSpc>
              <a:spcBef>
                <a:spcPct val="0"/>
              </a:spcBef>
              <a:spcAft>
                <a:spcPct val="0"/>
              </a:spcAft>
              <a:buFont typeface="+mj-lt"/>
              <a:buNone/>
            </a:pPr>
            <a:r>
              <a:rPr lang="de-DE" sz="600" b="0" kern="1200" baseline="0" dirty="0" err="1">
                <a:solidFill>
                  <a:schemeClr val="tx1"/>
                </a:solidFill>
                <a:latin typeface="Arial" charset="0"/>
                <a:ea typeface="+mn-ea"/>
                <a:cs typeface="+mn-cs"/>
              </a:rPr>
              <a:t>duesseldorf@schindhelm.com</a:t>
            </a:r>
            <a:endParaRPr lang="de-DE" sz="600" b="0" kern="1200" baseline="0" dirty="0">
              <a:solidFill>
                <a:schemeClr val="tx1"/>
              </a:solidFill>
              <a:latin typeface="Arial" charset="0"/>
              <a:ea typeface="+mn-ea"/>
              <a:cs typeface="+mn-cs"/>
            </a:endParaRPr>
          </a:p>
          <a:p>
            <a:pPr marL="0" indent="0" algn="l" rtl="0" fontAlgn="base">
              <a:lnSpc>
                <a:spcPct val="100000"/>
              </a:lnSpc>
              <a:spcBef>
                <a:spcPct val="0"/>
              </a:spcBef>
              <a:spcAft>
                <a:spcPct val="0"/>
              </a:spcAft>
              <a:buFont typeface="+mj-lt"/>
              <a:buNone/>
            </a:pPr>
            <a:endParaRPr lang="de-DE" sz="800" b="0" kern="1200" baseline="0" dirty="0">
              <a:solidFill>
                <a:schemeClr val="tx1"/>
              </a:solidFill>
              <a:latin typeface="Arial" charset="0"/>
              <a:ea typeface="+mn-ea"/>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de-AT" sz="800" b="0" i="0" u="none" strike="noStrike" kern="1200" cap="none" spc="0" normalizeH="0" baseline="0" noProof="0" dirty="0">
                <a:ln>
                  <a:noFill/>
                </a:ln>
                <a:solidFill>
                  <a:prstClr val="white"/>
                </a:solidFill>
                <a:effectLst/>
                <a:uLnTx/>
                <a:uFillTx/>
                <a:latin typeface="Arial" charset="0"/>
                <a:ea typeface="+mn-ea"/>
                <a:cs typeface="+mn-cs"/>
              </a:rPr>
              <a:t>FRANKFURT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700" b="1" i="0" u="none" strike="noStrike" kern="1200" cap="none" spc="0" normalizeH="0" baseline="0" noProof="0" dirty="0">
                <a:ln>
                  <a:noFill/>
                </a:ln>
                <a:solidFill>
                  <a:prstClr val="white"/>
                </a:solidFill>
                <a:effectLst/>
                <a:uLnTx/>
                <a:uFillTx/>
                <a:latin typeface="Arial" charset="0"/>
                <a:ea typeface="+mn-ea"/>
                <a:cs typeface="+mn-cs"/>
              </a:rPr>
              <a:t>SCHINDHELM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1200" cap="none" spc="0" normalizeH="0" baseline="0" noProof="0" dirty="0">
                <a:ln>
                  <a:noFill/>
                </a:ln>
                <a:solidFill>
                  <a:prstClr val="white"/>
                </a:solidFill>
                <a:effectLst/>
                <a:uLnTx/>
                <a:uFillTx/>
                <a:latin typeface="Arial" charset="0"/>
                <a:ea typeface="+mn-ea"/>
                <a:cs typeface="+mn-cs"/>
              </a:rPr>
              <a:t>Schindhelm Rechtsanwaltsgesellschaft mbH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600" b="0" i="0" u="none" strike="noStrike" kern="1200" cap="none" spc="0" normalizeH="0" baseline="0" noProof="0" dirty="0">
                <a:ln>
                  <a:noFill/>
                </a:ln>
                <a:solidFill>
                  <a:prstClr val="white"/>
                </a:solidFill>
                <a:effectLst/>
                <a:uLnTx/>
                <a:uFillTx/>
                <a:latin typeface="Arial" charset="0"/>
                <a:ea typeface="+mn-ea"/>
                <a:cs typeface="+mn-cs"/>
              </a:rPr>
              <a:t>frankfurt@schindhelm.com</a:t>
            </a:r>
          </a:p>
          <a:p>
            <a:pPr algn="l" rtl="0" fontAlgn="base">
              <a:spcBef>
                <a:spcPct val="0"/>
              </a:spcBef>
              <a:spcAft>
                <a:spcPts val="300"/>
              </a:spcAft>
            </a:pPr>
            <a:endParaRPr lang="de-AT" sz="800" b="0" kern="1200" baseline="0" dirty="0">
              <a:solidFill>
                <a:schemeClr val="tx1"/>
              </a:solidFill>
              <a:latin typeface="Arial" charset="0"/>
              <a:ea typeface="+mn-ea"/>
              <a:cs typeface="+mn-cs"/>
            </a:endParaRPr>
          </a:p>
          <a:p>
            <a:pPr algn="l" rtl="0" fontAlgn="base">
              <a:spcBef>
                <a:spcPct val="0"/>
              </a:spcBef>
              <a:spcAft>
                <a:spcPts val="300"/>
              </a:spcAft>
            </a:pPr>
            <a:r>
              <a:rPr lang="de-AT" sz="800" b="0" kern="1200" baseline="0" dirty="0">
                <a:solidFill>
                  <a:schemeClr val="tx1"/>
                </a:solidFill>
                <a:latin typeface="Arial" charset="0"/>
                <a:ea typeface="+mn-ea"/>
                <a:cs typeface="+mn-cs"/>
              </a:rPr>
              <a:t>HANOVER</a:t>
            </a:r>
          </a:p>
          <a:p>
            <a:pPr marL="0" indent="0">
              <a:buNone/>
            </a:pPr>
            <a:r>
              <a:rPr lang="de-DE" sz="700" b="1" kern="1200" dirty="0">
                <a:solidFill>
                  <a:schemeClr val="tx1"/>
                </a:solidFill>
                <a:latin typeface="Arial" charset="0"/>
                <a:ea typeface="+mn-ea"/>
                <a:cs typeface="+mn-cs"/>
              </a:rPr>
              <a:t>SCHINDHELM</a:t>
            </a:r>
          </a:p>
          <a:p>
            <a:pPr marL="0" indent="0">
              <a:buNone/>
            </a:pPr>
            <a:r>
              <a:rPr lang="de-DE" sz="600" b="0" dirty="0"/>
              <a:t>Schindhelm Rechtsanwaltsgesellschaft mbH</a:t>
            </a:r>
          </a:p>
          <a:p>
            <a:pPr marL="0" indent="0">
              <a:buNone/>
            </a:pPr>
            <a:r>
              <a:rPr lang="it-IT" sz="600" dirty="0"/>
              <a:t>hannover@schindhelm.com</a:t>
            </a:r>
          </a:p>
          <a:p>
            <a:pPr marL="0" indent="0">
              <a:buNone/>
            </a:pPr>
            <a:endParaRPr lang="it-IT" sz="600" dirty="0"/>
          </a:p>
          <a:p>
            <a:pPr algn="l" rtl="0" fontAlgn="base">
              <a:spcBef>
                <a:spcPct val="0"/>
              </a:spcBef>
              <a:spcAft>
                <a:spcPts val="300"/>
              </a:spcAft>
            </a:pPr>
            <a:r>
              <a:rPr lang="de-AT" sz="800" b="0" kern="1200" baseline="0" dirty="0">
                <a:solidFill>
                  <a:schemeClr val="tx1"/>
                </a:solidFill>
                <a:latin typeface="Arial" charset="0"/>
                <a:ea typeface="+mn-ea"/>
                <a:cs typeface="+mn-cs"/>
              </a:rPr>
              <a:t>MUNICH</a:t>
            </a:r>
          </a:p>
          <a:p>
            <a:pPr marL="0" indent="0">
              <a:buNone/>
            </a:pPr>
            <a:r>
              <a:rPr lang="de-DE" sz="800" b="1" kern="1200" dirty="0">
                <a:solidFill>
                  <a:schemeClr val="tx1"/>
                </a:solidFill>
                <a:latin typeface="Arial" charset="0"/>
                <a:ea typeface="+mn-ea"/>
                <a:cs typeface="+mn-cs"/>
              </a:rPr>
              <a:t>SCHINDHELM</a:t>
            </a:r>
          </a:p>
          <a:p>
            <a:pPr marL="0" indent="0">
              <a:buNone/>
            </a:pPr>
            <a:r>
              <a:rPr lang="de-DE" sz="600" b="0" dirty="0"/>
              <a:t>Schindhelm Rechtsanwaltsgesellschaft mbH</a:t>
            </a:r>
          </a:p>
          <a:p>
            <a:pPr marL="0" indent="0">
              <a:buNone/>
            </a:pPr>
            <a:r>
              <a:rPr lang="it-IT" sz="600" dirty="0"/>
              <a:t>muenchen@schindhelm.com</a:t>
            </a:r>
          </a:p>
          <a:p>
            <a:endParaRPr lang="de-AT" sz="800" b="0" dirty="0"/>
          </a:p>
          <a:p>
            <a:pPr algn="l" rtl="0" fontAlgn="base">
              <a:lnSpc>
                <a:spcPct val="100000"/>
              </a:lnSpc>
              <a:spcBef>
                <a:spcPct val="0"/>
              </a:spcBef>
              <a:spcAft>
                <a:spcPts val="300"/>
              </a:spcAft>
            </a:pPr>
            <a:r>
              <a:rPr lang="de-AT" sz="800" b="0" kern="1200" baseline="0" dirty="0">
                <a:solidFill>
                  <a:schemeClr val="tx1"/>
                </a:solidFill>
                <a:latin typeface="Arial" charset="0"/>
                <a:ea typeface="+mn-ea"/>
                <a:cs typeface="+mn-cs"/>
              </a:rPr>
              <a:t>OSNABRÜCK</a:t>
            </a:r>
          </a:p>
          <a:p>
            <a:pPr marL="0" indent="0">
              <a:lnSpc>
                <a:spcPct val="100000"/>
              </a:lnSpc>
              <a:buNone/>
            </a:pPr>
            <a:r>
              <a:rPr lang="de-DE" sz="700" b="1" kern="1200" dirty="0">
                <a:solidFill>
                  <a:schemeClr val="tx1"/>
                </a:solidFill>
                <a:latin typeface="Arial" charset="0"/>
                <a:ea typeface="+mn-ea"/>
                <a:cs typeface="+mn-cs"/>
              </a:rPr>
              <a:t>SCHINDHELM</a:t>
            </a:r>
          </a:p>
          <a:p>
            <a:pPr marL="0" indent="0">
              <a:buNone/>
            </a:pPr>
            <a:r>
              <a:rPr lang="de-DE" sz="600" b="0" dirty="0"/>
              <a:t>Schindhelm Rechtsanwaltsgesellschaft</a:t>
            </a:r>
            <a:r>
              <a:rPr lang="de-DE" sz="600" b="0" baseline="0" dirty="0"/>
              <a:t> </a:t>
            </a:r>
            <a:r>
              <a:rPr lang="de-DE" sz="600" b="0" dirty="0"/>
              <a:t>mbH</a:t>
            </a:r>
          </a:p>
          <a:p>
            <a:pPr marL="0" indent="0">
              <a:buNone/>
            </a:pPr>
            <a:r>
              <a:rPr lang="de-DE" sz="600" dirty="0" err="1"/>
              <a:t>osnabrueck@schindhelm.com</a:t>
            </a:r>
            <a:endParaRPr lang="de-DE" sz="600" dirty="0"/>
          </a:p>
          <a:p>
            <a:pPr>
              <a:spcBef>
                <a:spcPts val="1200"/>
              </a:spcBef>
            </a:pPr>
            <a:r>
              <a:rPr lang="de-AT" sz="1000" b="1" dirty="0"/>
              <a:t>HUNGARY</a:t>
            </a:r>
          </a:p>
          <a:p>
            <a:endParaRPr lang="de-AT" sz="400" dirty="0"/>
          </a:p>
          <a:p>
            <a:pPr algn="l" rtl="0" fontAlgn="base">
              <a:spcBef>
                <a:spcPct val="0"/>
              </a:spcBef>
              <a:spcAft>
                <a:spcPts val="300"/>
              </a:spcAft>
            </a:pPr>
            <a:r>
              <a:rPr lang="de-AT" sz="800" b="0" kern="1200" baseline="0" dirty="0">
                <a:solidFill>
                  <a:schemeClr val="tx1"/>
                </a:solidFill>
                <a:latin typeface="Arial" charset="0"/>
                <a:ea typeface="+mn-ea"/>
                <a:cs typeface="+mn-cs"/>
              </a:rPr>
              <a:t>BUDAPEST</a:t>
            </a:r>
          </a:p>
          <a:p>
            <a:pPr marL="0" indent="0">
              <a:buNone/>
            </a:pPr>
            <a:r>
              <a:rPr lang="de-DE" sz="700" b="1" kern="1200" dirty="0">
                <a:solidFill>
                  <a:schemeClr val="tx1"/>
                </a:solidFill>
                <a:latin typeface="Arial" charset="0"/>
                <a:ea typeface="+mn-ea"/>
                <a:cs typeface="+mn-cs"/>
              </a:rPr>
              <a:t>SCWP SCHINDHELM</a:t>
            </a:r>
          </a:p>
          <a:p>
            <a:pPr marL="0" indent="0">
              <a:buNone/>
            </a:pPr>
            <a:r>
              <a:rPr lang="hu-HU" sz="600" b="0" dirty="0"/>
              <a:t>Zimányi &amp; Fakó Rechtsanwälte</a:t>
            </a:r>
          </a:p>
          <a:p>
            <a:pPr marL="0" indent="0">
              <a:buNone/>
            </a:pPr>
            <a:r>
              <a:rPr lang="pl-PL" sz="600" dirty="0" err="1"/>
              <a:t>budapest@scwp.hu</a:t>
            </a:r>
            <a:endParaRPr lang="pl-PL" sz="600" dirty="0"/>
          </a:p>
          <a:p>
            <a:endParaRPr lang="de-AT" sz="400" b="1" dirty="0"/>
          </a:p>
          <a:p>
            <a:endParaRPr lang="de-AT" sz="400" b="1" dirty="0"/>
          </a:p>
          <a:p>
            <a:endParaRPr lang="de-AT" sz="600" baseline="0" dirty="0"/>
          </a:p>
          <a:p>
            <a:pPr marL="0" indent="0">
              <a:buNone/>
            </a:pPr>
            <a:endParaRPr lang="de-DE" sz="600" b="0" kern="1200" baseline="0" dirty="0">
              <a:solidFill>
                <a:schemeClr val="tx1"/>
              </a:solidFill>
              <a:latin typeface="Arial" charset="0"/>
              <a:ea typeface="+mn-ea"/>
              <a:cs typeface="+mn-cs"/>
            </a:endParaRPr>
          </a:p>
        </p:txBody>
      </p:sp>
      <p:sp>
        <p:nvSpPr>
          <p:cNvPr id="15" name="Textfeld 14">
            <a:extLst>
              <a:ext uri="{FF2B5EF4-FFF2-40B4-BE49-F238E27FC236}">
                <a16:creationId xmlns:a16="http://schemas.microsoft.com/office/drawing/2014/main" id="{91FF6508-777D-411A-9F59-B50B0F3B3A42}"/>
              </a:ext>
            </a:extLst>
          </p:cNvPr>
          <p:cNvSpPr txBox="1"/>
          <p:nvPr userDrawn="1"/>
        </p:nvSpPr>
        <p:spPr>
          <a:xfrm>
            <a:off x="5866756" y="640778"/>
            <a:ext cx="1513556" cy="4596130"/>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AT" sz="1000" b="1" i="0" u="none" strike="noStrike" kern="1200" cap="none" spc="0" normalizeH="0" baseline="0" noProof="0" dirty="0">
                <a:ln>
                  <a:noFill/>
                </a:ln>
                <a:solidFill>
                  <a:prstClr val="white"/>
                </a:solidFill>
                <a:effectLst/>
                <a:uLnTx/>
                <a:uFillTx/>
                <a:latin typeface="Arial" charset="0"/>
                <a:ea typeface="+mn-ea"/>
                <a:cs typeface="+mn-cs"/>
              </a:rPr>
              <a:t>ITALY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AT" sz="4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de-AT" sz="800" b="0" i="0" u="none" strike="noStrike" kern="1200" cap="none" spc="0" normalizeH="0" baseline="0" noProof="0" dirty="0">
                <a:ln>
                  <a:noFill/>
                </a:ln>
                <a:solidFill>
                  <a:prstClr val="white"/>
                </a:solidFill>
                <a:effectLst/>
                <a:uLnTx/>
                <a:uFillTx/>
                <a:latin typeface="Arial" charset="0"/>
                <a:ea typeface="+mn-ea"/>
                <a:cs typeface="+mn-cs"/>
              </a:rPr>
              <a:t>BOLOGNA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700" b="1" i="0" u="none" strike="noStrike" kern="1200" cap="none" spc="0" normalizeH="0" baseline="0" noProof="0" dirty="0">
                <a:ln>
                  <a:noFill/>
                </a:ln>
                <a:solidFill>
                  <a:prstClr val="white"/>
                </a:solidFill>
                <a:effectLst/>
                <a:uLnTx/>
                <a:uFillTx/>
                <a:latin typeface="Arial" charset="0"/>
                <a:ea typeface="+mn-ea"/>
                <a:cs typeface="+mn-cs"/>
              </a:rPr>
              <a:t>DIKE SCHINDHELM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600" b="0" i="0" u="none" strike="noStrike" kern="1200" cap="none" spc="0" normalizeH="0" baseline="0" noProof="0" dirty="0">
                <a:ln>
                  <a:noFill/>
                </a:ln>
                <a:solidFill>
                  <a:prstClr val="white"/>
                </a:solidFill>
                <a:effectLst/>
                <a:uLnTx/>
                <a:uFillTx/>
                <a:latin typeface="Arial" charset="0"/>
                <a:ea typeface="+mn-ea"/>
                <a:cs typeface="+mn-cs"/>
              </a:rPr>
              <a:t>DIKE Associazione Professionale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600" b="0" i="0" u="none" strike="noStrike" kern="1200" cap="none" spc="0" normalizeH="0" baseline="0" noProof="0" dirty="0">
                <a:ln>
                  <a:noFill/>
                </a:ln>
                <a:solidFill>
                  <a:prstClr val="white"/>
                </a:solidFill>
                <a:effectLst/>
                <a:uLnTx/>
                <a:uFillTx/>
                <a:latin typeface="Arial" charset="0"/>
                <a:ea typeface="+mn-ea"/>
                <a:cs typeface="+mn-cs"/>
              </a:rPr>
              <a:t>bologna@schindhelm.com</a:t>
            </a:r>
            <a:endParaRPr kumimoji="0" lang="de-AT" sz="800" b="1" i="0" u="none" strike="noStrike" kern="1200" cap="none" spc="0" normalizeH="0" baseline="0" noProof="0" dirty="0">
              <a:ln>
                <a:noFill/>
              </a:ln>
              <a:solidFill>
                <a:prstClr val="white"/>
              </a:solidFill>
              <a:effectLst/>
              <a:uLnTx/>
              <a:uFillTx/>
              <a:latin typeface="Arial" charset="0"/>
              <a:ea typeface="+mn-ea"/>
              <a:cs typeface="+mn-cs"/>
            </a:endParaRPr>
          </a:p>
          <a:p>
            <a:pPr>
              <a:spcBef>
                <a:spcPts val="1200"/>
              </a:spcBef>
            </a:pPr>
            <a:r>
              <a:rPr lang="de-AT" sz="1000" b="1" baseline="0" dirty="0"/>
              <a:t>POLAND</a:t>
            </a:r>
          </a:p>
          <a:p>
            <a:endParaRPr lang="de-AT" sz="400" b="1" baseline="0" dirty="0"/>
          </a:p>
          <a:p>
            <a:pPr marL="0" marR="0" lvl="0" indent="0" algn="l" defTabSz="914400" rtl="0" eaLnBrk="1" fontAlgn="base" latinLnBrk="0" hangingPunct="1">
              <a:lnSpc>
                <a:spcPct val="100000"/>
              </a:lnSpc>
              <a:spcBef>
                <a:spcPct val="0"/>
              </a:spcBef>
              <a:spcAft>
                <a:spcPts val="300"/>
              </a:spcAft>
              <a:buClrTx/>
              <a:buSzTx/>
              <a:buFontTx/>
              <a:buNone/>
              <a:tabLst/>
              <a:defRPr/>
            </a:pPr>
            <a:r>
              <a:rPr lang="de-DE" sz="800" b="0" dirty="0"/>
              <a:t>GLIWICE</a:t>
            </a:r>
          </a:p>
          <a:p>
            <a:pPr marL="0" indent="0">
              <a:buNone/>
            </a:pPr>
            <a:r>
              <a:rPr lang="de-DE" sz="700" b="1" kern="1200" dirty="0">
                <a:solidFill>
                  <a:schemeClr val="tx1"/>
                </a:solidFill>
                <a:latin typeface="Arial" charset="0"/>
                <a:ea typeface="+mn-ea"/>
                <a:cs typeface="+mn-cs"/>
              </a:rPr>
              <a:t>SDZLEGAL SCHINDHELM</a:t>
            </a:r>
          </a:p>
          <a:p>
            <a:pPr marL="0" indent="0">
              <a:buNone/>
            </a:pPr>
            <a:r>
              <a:rPr lang="pl-PL" sz="600" b="0" dirty="0"/>
              <a:t>Kancelaria Prawna Schampera, Dubis,</a:t>
            </a:r>
          </a:p>
          <a:p>
            <a:pPr marL="0" indent="0">
              <a:buNone/>
            </a:pPr>
            <a:r>
              <a:rPr lang="de-AT" sz="600" dirty="0" err="1"/>
              <a:t>gliwice</a:t>
            </a:r>
            <a:r>
              <a:rPr lang="pl-PL" sz="600" dirty="0"/>
              <a:t>@sdzlegal.pl</a:t>
            </a:r>
          </a:p>
          <a:p>
            <a:pPr>
              <a:spcAft>
                <a:spcPts val="300"/>
              </a:spcAft>
            </a:pPr>
            <a:endParaRPr lang="de-AT" sz="800" b="0" baseline="0" dirty="0"/>
          </a:p>
          <a:p>
            <a:pPr>
              <a:spcAft>
                <a:spcPts val="300"/>
              </a:spcAft>
            </a:pPr>
            <a:r>
              <a:rPr lang="de-AT" sz="800" b="0" baseline="0" dirty="0"/>
              <a:t>WROCLAW</a:t>
            </a:r>
            <a:endParaRPr lang="de-AT" sz="600" b="0" baseline="0" dirty="0"/>
          </a:p>
          <a:p>
            <a:pPr marL="0" indent="0">
              <a:buNone/>
            </a:pPr>
            <a:r>
              <a:rPr lang="de-DE" sz="700" b="1" kern="1200" dirty="0">
                <a:solidFill>
                  <a:schemeClr val="tx1"/>
                </a:solidFill>
                <a:latin typeface="Arial" charset="0"/>
                <a:ea typeface="+mn-ea"/>
                <a:cs typeface="+mn-cs"/>
              </a:rPr>
              <a:t>SDZLEGAL SCHINDHELM</a:t>
            </a:r>
          </a:p>
          <a:p>
            <a:pPr marL="0" indent="0">
              <a:buNone/>
            </a:pPr>
            <a:r>
              <a:rPr lang="pl-PL" sz="600" b="0" dirty="0"/>
              <a:t>Kancelaria Prawna </a:t>
            </a:r>
            <a:r>
              <a:rPr lang="pl-PL" sz="600" b="0" dirty="0" err="1"/>
              <a:t>Schampera</a:t>
            </a:r>
            <a:r>
              <a:rPr lang="pl-PL" sz="600" b="0" dirty="0"/>
              <a:t>, </a:t>
            </a:r>
            <a:r>
              <a:rPr lang="pl-PL" sz="600" b="0" dirty="0" err="1"/>
              <a:t>Dubis</a:t>
            </a:r>
            <a:r>
              <a:rPr lang="pl-PL" sz="600" b="0" dirty="0"/>
              <a:t>,</a:t>
            </a:r>
          </a:p>
          <a:p>
            <a:pPr marL="0" indent="0">
              <a:buNone/>
            </a:pPr>
            <a:r>
              <a:rPr lang="pl-PL" sz="600" dirty="0"/>
              <a:t>wroclaw@sdzlegal.pl</a:t>
            </a:r>
          </a:p>
          <a:p>
            <a:endParaRPr lang="de-DE" sz="800" b="1" dirty="0"/>
          </a:p>
          <a:p>
            <a:pPr marL="0" marR="0" lvl="0" indent="0" algn="l" defTabSz="914400" rtl="0" eaLnBrk="1" fontAlgn="base" latinLnBrk="0" hangingPunct="1">
              <a:lnSpc>
                <a:spcPct val="100000"/>
              </a:lnSpc>
              <a:spcBef>
                <a:spcPct val="0"/>
              </a:spcBef>
              <a:spcAft>
                <a:spcPts val="300"/>
              </a:spcAft>
              <a:buClrTx/>
              <a:buSzTx/>
              <a:buFontTx/>
              <a:buNone/>
              <a:tabLst/>
              <a:defRPr/>
            </a:pPr>
            <a:r>
              <a:rPr lang="de-DE" sz="800" b="0" dirty="0"/>
              <a:t>WARSAW</a:t>
            </a:r>
            <a:endParaRPr lang="de-AT" sz="800" b="0" dirty="0"/>
          </a:p>
          <a:p>
            <a:pPr marL="0" indent="0">
              <a:buNone/>
            </a:pPr>
            <a:r>
              <a:rPr lang="de-DE" sz="700" b="1" kern="1200" dirty="0">
                <a:solidFill>
                  <a:schemeClr val="tx1"/>
                </a:solidFill>
                <a:latin typeface="Arial" charset="0"/>
                <a:ea typeface="+mn-ea"/>
                <a:cs typeface="+mn-cs"/>
              </a:rPr>
              <a:t>SDZLEGAL SCHINDHELM</a:t>
            </a:r>
          </a:p>
          <a:p>
            <a:pPr marL="0" indent="0">
              <a:buNone/>
            </a:pPr>
            <a:r>
              <a:rPr lang="pl-PL" sz="600" b="0" dirty="0"/>
              <a:t>Kancelaria Prawna Schampera, Dubis,</a:t>
            </a:r>
          </a:p>
          <a:p>
            <a:pPr marL="0" indent="0">
              <a:buNone/>
            </a:pPr>
            <a:r>
              <a:rPr lang="pl-PL" sz="600" b="0" dirty="0"/>
              <a:t>Zając I Wspólnicy </a:t>
            </a:r>
            <a:r>
              <a:rPr lang="pl-PL" sz="600" b="0" dirty="0" err="1"/>
              <a:t>sp.k</a:t>
            </a:r>
            <a:r>
              <a:rPr lang="pl-PL" sz="600" b="0" dirty="0"/>
              <a:t>.</a:t>
            </a:r>
          </a:p>
          <a:p>
            <a:pPr marL="0" indent="0">
              <a:buNone/>
            </a:pPr>
            <a:r>
              <a:rPr lang="pl-PL" sz="600" dirty="0"/>
              <a:t>warszawa@sdzlegal.pl</a:t>
            </a:r>
          </a:p>
          <a:p>
            <a:pPr>
              <a:spcBef>
                <a:spcPts val="1200"/>
              </a:spcBef>
            </a:pPr>
            <a:r>
              <a:rPr lang="de-AT" sz="1000" b="1" dirty="0"/>
              <a:t>ROMANIA</a:t>
            </a:r>
          </a:p>
          <a:p>
            <a:endParaRPr lang="de-AT" sz="400" dirty="0"/>
          </a:p>
          <a:p>
            <a:pPr>
              <a:spcAft>
                <a:spcPts val="300"/>
              </a:spcAft>
            </a:pPr>
            <a:r>
              <a:rPr lang="de-AT" sz="800" dirty="0"/>
              <a:t>BUCHAREST</a:t>
            </a:r>
            <a:endParaRPr lang="de-AT" sz="600" dirty="0"/>
          </a:p>
          <a:p>
            <a:pPr marL="0" indent="0">
              <a:buNone/>
            </a:pPr>
            <a:r>
              <a:rPr lang="de-DE" sz="700" b="1" kern="1200" dirty="0">
                <a:solidFill>
                  <a:schemeClr val="tx1"/>
                </a:solidFill>
                <a:latin typeface="Arial" charset="0"/>
                <a:ea typeface="+mn-ea"/>
                <a:cs typeface="+mn-cs"/>
              </a:rPr>
              <a:t>SCHINDHELM</a:t>
            </a:r>
          </a:p>
          <a:p>
            <a:pPr marL="0" indent="0">
              <a:buNone/>
            </a:pPr>
            <a:r>
              <a:rPr lang="fi-FI" sz="600" b="0" dirty="0" err="1"/>
              <a:t>Schindhelm</a:t>
            </a:r>
            <a:r>
              <a:rPr lang="fi-FI" sz="600" b="0" dirty="0"/>
              <a:t> &amp; </a:t>
            </a:r>
            <a:r>
              <a:rPr lang="fi-FI" sz="600" b="0" dirty="0" err="1"/>
              <a:t>Asociatii</a:t>
            </a:r>
            <a:r>
              <a:rPr lang="fi-FI" sz="600" b="0" dirty="0"/>
              <a:t> S.C.A.</a:t>
            </a:r>
          </a:p>
          <a:p>
            <a:pPr marL="0" indent="0">
              <a:spcBef>
                <a:spcPts val="0"/>
              </a:spcBef>
              <a:buNone/>
            </a:pPr>
            <a:r>
              <a:rPr lang="de-DE" sz="600" dirty="0"/>
              <a:t>bukarest@schindhelm.com</a:t>
            </a:r>
            <a:endParaRPr lang="de-AT" sz="600" baseline="0" dirty="0"/>
          </a:p>
          <a:p>
            <a:pPr marL="0" indent="0">
              <a:spcBef>
                <a:spcPts val="1200"/>
              </a:spcBef>
              <a:buNone/>
            </a:pPr>
            <a:r>
              <a:rPr lang="de-AT" sz="1000" b="1" baseline="0" dirty="0"/>
              <a:t>SLOVAKIA</a:t>
            </a:r>
          </a:p>
          <a:p>
            <a:endParaRPr lang="de-AT" sz="400" b="1" baseline="0" dirty="0"/>
          </a:p>
          <a:p>
            <a:pPr>
              <a:spcAft>
                <a:spcPts val="200"/>
              </a:spcAft>
            </a:pPr>
            <a:r>
              <a:rPr lang="de-AT" sz="800" b="0" baseline="0" dirty="0"/>
              <a:t>BRATISLAVA</a:t>
            </a:r>
            <a:endParaRPr lang="de-AT" sz="600" b="0" baseline="0" dirty="0"/>
          </a:p>
          <a:p>
            <a:pPr marL="0" indent="0">
              <a:buNone/>
            </a:pPr>
            <a:r>
              <a:rPr lang="de-DE" sz="700" b="1" kern="1200" dirty="0">
                <a:solidFill>
                  <a:schemeClr val="tx1"/>
                </a:solidFill>
                <a:latin typeface="Arial" charset="0"/>
                <a:ea typeface="+mn-ea"/>
                <a:cs typeface="+mn-cs"/>
              </a:rPr>
              <a:t>SCWP SCHINDHELM</a:t>
            </a:r>
          </a:p>
          <a:p>
            <a:pPr marL="0" indent="0">
              <a:buNone/>
            </a:pPr>
            <a:r>
              <a:rPr lang="nb-NO" sz="600" b="0" dirty="0" err="1"/>
              <a:t>Saxinger</a:t>
            </a:r>
            <a:r>
              <a:rPr lang="nb-NO" sz="600" b="0" dirty="0"/>
              <a:t>, </a:t>
            </a:r>
            <a:r>
              <a:rPr lang="nb-NO" sz="600" b="0" dirty="0" err="1"/>
              <a:t>Chalupsky</a:t>
            </a:r>
            <a:r>
              <a:rPr lang="nb-NO" sz="600" b="0" dirty="0"/>
              <a:t> &amp; Partner </a:t>
            </a:r>
            <a:r>
              <a:rPr lang="nb-NO" sz="600" b="0" dirty="0" err="1"/>
              <a:t>s.r.o</a:t>
            </a:r>
            <a:r>
              <a:rPr lang="nb-NO" sz="600" b="0" dirty="0"/>
              <a:t>.</a:t>
            </a:r>
          </a:p>
          <a:p>
            <a:pPr marL="0" indent="0">
              <a:buNone/>
            </a:pPr>
            <a:r>
              <a:rPr lang="sk-SK" sz="600" kern="1200" dirty="0">
                <a:solidFill>
                  <a:schemeClr val="tx1"/>
                </a:solidFill>
                <a:latin typeface="Arial" charset="0"/>
                <a:ea typeface="+mn-ea"/>
                <a:cs typeface="+mn-cs"/>
              </a:rPr>
              <a:t>bratislava@scwp.com</a:t>
            </a:r>
          </a:p>
          <a:p>
            <a:endParaRPr lang="de-DE" sz="600" b="1" baseline="0" dirty="0"/>
          </a:p>
        </p:txBody>
      </p:sp>
      <p:sp>
        <p:nvSpPr>
          <p:cNvPr id="18" name="Textfeld 12">
            <a:extLst>
              <a:ext uri="{FF2B5EF4-FFF2-40B4-BE49-F238E27FC236}">
                <a16:creationId xmlns:a16="http://schemas.microsoft.com/office/drawing/2014/main" id="{C0FB6BA6-2F50-49BA-8CB4-9933C542FCA6}"/>
              </a:ext>
            </a:extLst>
          </p:cNvPr>
          <p:cNvSpPr txBox="1"/>
          <p:nvPr userDrawn="1"/>
        </p:nvSpPr>
        <p:spPr>
          <a:xfrm>
            <a:off x="7637402" y="640778"/>
            <a:ext cx="1371633" cy="3893374"/>
          </a:xfrm>
          <a:prstGeom prst="rect">
            <a:avLst/>
          </a:prstGeom>
          <a:noFill/>
          <a:ln>
            <a:noFill/>
          </a:ln>
        </p:spPr>
        <p:txBody>
          <a:bodyPr wrap="square" rtlCol="0">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AT" sz="1000" b="1" baseline="0" dirty="0"/>
              <a:t>SPAIN</a:t>
            </a:r>
          </a:p>
          <a:p>
            <a:endParaRPr lang="de-AT" sz="400" b="1" baseline="0" dirty="0"/>
          </a:p>
          <a:p>
            <a:pPr algn="l" rtl="0" fontAlgn="base">
              <a:spcBef>
                <a:spcPct val="0"/>
              </a:spcBef>
              <a:spcAft>
                <a:spcPts val="300"/>
              </a:spcAft>
            </a:pPr>
            <a:r>
              <a:rPr lang="de-AT" sz="800" b="0" kern="1200" baseline="0" dirty="0">
                <a:solidFill>
                  <a:schemeClr val="tx1"/>
                </a:solidFill>
                <a:latin typeface="Arial" charset="0"/>
                <a:ea typeface="+mn-ea"/>
                <a:cs typeface="+mn-cs"/>
              </a:rPr>
              <a:t>BILBAO</a:t>
            </a:r>
          </a:p>
          <a:p>
            <a:pPr marL="0" indent="0" algn="l" rtl="0" fontAlgn="base">
              <a:spcBef>
                <a:spcPct val="0"/>
              </a:spcBef>
              <a:spcAft>
                <a:spcPct val="0"/>
              </a:spcAft>
              <a:buNone/>
            </a:pPr>
            <a:r>
              <a:rPr lang="de-AT" sz="700" b="1" kern="1200" dirty="0">
                <a:solidFill>
                  <a:schemeClr val="tx1"/>
                </a:solidFill>
                <a:latin typeface="Arial" charset="0"/>
                <a:ea typeface="+mn-ea"/>
                <a:cs typeface="+mn-cs"/>
              </a:rPr>
              <a:t>LOZANO SCHINDHELM</a:t>
            </a:r>
          </a:p>
          <a:p>
            <a:pPr marL="0" indent="0" algn="l" rtl="0" fontAlgn="base">
              <a:spcBef>
                <a:spcPct val="0"/>
              </a:spcBef>
              <a:spcAft>
                <a:spcPct val="0"/>
              </a:spcAft>
              <a:buNone/>
            </a:pPr>
            <a:r>
              <a:rPr lang="de-AT" sz="600" b="0" kern="1200" dirty="0">
                <a:solidFill>
                  <a:schemeClr val="tx1"/>
                </a:solidFill>
                <a:latin typeface="Arial" charset="0"/>
                <a:ea typeface="+mn-ea"/>
                <a:cs typeface="+mn-cs"/>
              </a:rPr>
              <a:t>Lozano Schindhelm SLP</a:t>
            </a:r>
          </a:p>
          <a:p>
            <a:pPr marL="0" indent="0" algn="l" rtl="0" fontAlgn="base">
              <a:spcBef>
                <a:spcPct val="0"/>
              </a:spcBef>
              <a:spcAft>
                <a:spcPct val="0"/>
              </a:spcAft>
              <a:buNone/>
            </a:pPr>
            <a:r>
              <a:rPr lang="de-AT" sz="600" b="0" kern="1200" dirty="0" err="1">
                <a:solidFill>
                  <a:schemeClr val="tx1"/>
                </a:solidFill>
                <a:latin typeface="Arial" charset="0"/>
                <a:ea typeface="+mn-ea"/>
                <a:cs typeface="+mn-cs"/>
              </a:rPr>
              <a:t>bilbao@schindhelm.com</a:t>
            </a:r>
            <a:endParaRPr lang="de-AT" sz="600" b="0" kern="1200" dirty="0">
              <a:solidFill>
                <a:schemeClr val="tx1"/>
              </a:solidFill>
              <a:latin typeface="Arial" charset="0"/>
              <a:ea typeface="+mn-ea"/>
              <a:cs typeface="+mn-cs"/>
            </a:endParaRPr>
          </a:p>
          <a:p>
            <a:pPr algn="l" rtl="0" fontAlgn="base">
              <a:spcBef>
                <a:spcPct val="0"/>
              </a:spcBef>
              <a:spcAft>
                <a:spcPts val="0"/>
              </a:spcAft>
            </a:pPr>
            <a:endParaRPr lang="de-AT" sz="800" b="0" kern="1200" baseline="0" dirty="0">
              <a:solidFill>
                <a:schemeClr val="tx1"/>
              </a:solidFill>
              <a:latin typeface="Arial" charset="0"/>
              <a:ea typeface="+mn-ea"/>
              <a:cs typeface="+mn-cs"/>
            </a:endParaRPr>
          </a:p>
          <a:p>
            <a:pPr algn="l" rtl="0" fontAlgn="base">
              <a:spcBef>
                <a:spcPct val="0"/>
              </a:spcBef>
              <a:spcAft>
                <a:spcPts val="300"/>
              </a:spcAft>
            </a:pPr>
            <a:r>
              <a:rPr lang="de-AT" sz="800" b="0" kern="1200" baseline="0" dirty="0">
                <a:solidFill>
                  <a:schemeClr val="tx1"/>
                </a:solidFill>
                <a:latin typeface="Arial" charset="0"/>
                <a:ea typeface="+mn-ea"/>
                <a:cs typeface="+mn-cs"/>
              </a:rPr>
              <a:t>DENIA  </a:t>
            </a:r>
          </a:p>
          <a:p>
            <a:pPr marL="0" indent="0" algn="l" rtl="0" fontAlgn="base">
              <a:spcBef>
                <a:spcPct val="0"/>
              </a:spcBef>
              <a:spcAft>
                <a:spcPct val="0"/>
              </a:spcAft>
              <a:buNone/>
            </a:pPr>
            <a:r>
              <a:rPr lang="de-DE" sz="700" b="1" kern="1200" dirty="0">
                <a:solidFill>
                  <a:schemeClr val="tx1"/>
                </a:solidFill>
                <a:latin typeface="Arial" charset="0"/>
                <a:ea typeface="+mn-ea"/>
                <a:cs typeface="+mn-cs"/>
              </a:rPr>
              <a:t>LOZANO SCHINDHELM</a:t>
            </a:r>
          </a:p>
          <a:p>
            <a:pPr marL="0" indent="0" algn="l" rtl="0" fontAlgn="base">
              <a:spcBef>
                <a:spcPct val="0"/>
              </a:spcBef>
              <a:spcAft>
                <a:spcPct val="0"/>
              </a:spcAft>
              <a:buNone/>
            </a:pPr>
            <a:r>
              <a:rPr lang="de-AT" sz="600" b="0" kern="1200" dirty="0">
                <a:solidFill>
                  <a:schemeClr val="tx1"/>
                </a:solidFill>
                <a:latin typeface="Arial" charset="0"/>
                <a:ea typeface="+mn-ea"/>
                <a:cs typeface="+mn-cs"/>
              </a:rPr>
              <a:t>Lozano Schindhelm SLP</a:t>
            </a:r>
          </a:p>
          <a:p>
            <a:pPr marL="0" indent="0" algn="l" rtl="0" fontAlgn="base">
              <a:spcBef>
                <a:spcPct val="0"/>
              </a:spcBef>
              <a:spcAft>
                <a:spcPct val="0"/>
              </a:spcAft>
              <a:buNone/>
            </a:pPr>
            <a:r>
              <a:rPr lang="sk-SK" sz="600" b="0" kern="1200" dirty="0">
                <a:solidFill>
                  <a:schemeClr val="tx1"/>
                </a:solidFill>
                <a:latin typeface="Arial" charset="0"/>
                <a:ea typeface="+mn-ea"/>
                <a:cs typeface="+mn-cs"/>
              </a:rPr>
              <a:t>denia@schindhelm.com</a:t>
            </a:r>
          </a:p>
          <a:p>
            <a:pPr algn="l" rtl="0" fontAlgn="base">
              <a:spcBef>
                <a:spcPct val="0"/>
              </a:spcBef>
              <a:spcAft>
                <a:spcPts val="0"/>
              </a:spcAft>
            </a:pPr>
            <a:endParaRPr lang="de-AT" sz="800" b="0" kern="1200" baseline="0" dirty="0">
              <a:solidFill>
                <a:schemeClr val="tx1"/>
              </a:solidFill>
              <a:latin typeface="Arial" charset="0"/>
              <a:ea typeface="+mn-ea"/>
              <a:cs typeface="+mn-cs"/>
            </a:endParaRPr>
          </a:p>
          <a:p>
            <a:pPr algn="l" rtl="0" fontAlgn="base">
              <a:spcBef>
                <a:spcPct val="0"/>
              </a:spcBef>
              <a:spcAft>
                <a:spcPts val="300"/>
              </a:spcAft>
            </a:pPr>
            <a:r>
              <a:rPr lang="de-AT" sz="800" b="0" kern="1200" baseline="0" dirty="0">
                <a:solidFill>
                  <a:schemeClr val="tx1"/>
                </a:solidFill>
                <a:latin typeface="Arial" charset="0"/>
                <a:ea typeface="+mn-ea"/>
                <a:cs typeface="+mn-cs"/>
              </a:rPr>
              <a:t>MADRID</a:t>
            </a:r>
          </a:p>
          <a:p>
            <a:pPr marL="0" indent="0" algn="l" rtl="0" fontAlgn="base">
              <a:spcBef>
                <a:spcPct val="0"/>
              </a:spcBef>
              <a:spcAft>
                <a:spcPct val="0"/>
              </a:spcAft>
              <a:buNone/>
            </a:pPr>
            <a:r>
              <a:rPr lang="de-AT" sz="700" b="1" kern="1200" dirty="0">
                <a:solidFill>
                  <a:schemeClr val="tx1"/>
                </a:solidFill>
                <a:latin typeface="Arial" charset="0"/>
                <a:ea typeface="+mn-ea"/>
                <a:cs typeface="+mn-cs"/>
              </a:rPr>
              <a:t>LOZANO SCHINDHELM</a:t>
            </a:r>
          </a:p>
          <a:p>
            <a:pPr marL="0" indent="0" algn="l" rtl="0" fontAlgn="base">
              <a:spcBef>
                <a:spcPct val="0"/>
              </a:spcBef>
              <a:spcAft>
                <a:spcPct val="0"/>
              </a:spcAft>
              <a:buNone/>
            </a:pPr>
            <a:r>
              <a:rPr lang="de-AT" sz="600" b="0" kern="1200" dirty="0">
                <a:solidFill>
                  <a:schemeClr val="tx1"/>
                </a:solidFill>
                <a:latin typeface="Arial" charset="0"/>
                <a:ea typeface="+mn-ea"/>
                <a:cs typeface="+mn-cs"/>
              </a:rPr>
              <a:t>Lozano Schindhelm SLP</a:t>
            </a:r>
          </a:p>
          <a:p>
            <a:pPr marL="0" indent="0" algn="l" rtl="0" fontAlgn="base">
              <a:spcBef>
                <a:spcPct val="0"/>
              </a:spcBef>
              <a:spcAft>
                <a:spcPct val="0"/>
              </a:spcAft>
              <a:buNone/>
            </a:pPr>
            <a:r>
              <a:rPr lang="de-AT" sz="600" b="0" kern="1200" dirty="0">
                <a:solidFill>
                  <a:schemeClr val="tx1"/>
                </a:solidFill>
                <a:latin typeface="Arial" charset="0"/>
                <a:ea typeface="+mn-ea"/>
                <a:cs typeface="+mn-cs"/>
              </a:rPr>
              <a:t>madrid@schindhelm.com</a:t>
            </a:r>
          </a:p>
          <a:p>
            <a:pPr>
              <a:spcAft>
                <a:spcPts val="0"/>
              </a:spcAft>
            </a:pPr>
            <a:endParaRPr lang="de-AT" sz="800" b="0" baseline="0" dirty="0"/>
          </a:p>
          <a:p>
            <a:pPr algn="l" rtl="0" fontAlgn="base">
              <a:spcBef>
                <a:spcPct val="0"/>
              </a:spcBef>
              <a:spcAft>
                <a:spcPts val="300"/>
              </a:spcAft>
            </a:pPr>
            <a:r>
              <a:rPr lang="de-AT" sz="800" b="0" kern="1200" baseline="0" dirty="0">
                <a:solidFill>
                  <a:schemeClr val="tx1"/>
                </a:solidFill>
                <a:latin typeface="Arial" charset="0"/>
                <a:ea typeface="+mn-ea"/>
                <a:cs typeface="+mn-cs"/>
              </a:rPr>
              <a:t>PALMA DE MALLORCA</a:t>
            </a:r>
          </a:p>
          <a:p>
            <a:pPr marL="0" indent="0" algn="l" rtl="0" fontAlgn="base">
              <a:spcBef>
                <a:spcPct val="0"/>
              </a:spcBef>
              <a:spcAft>
                <a:spcPct val="0"/>
              </a:spcAft>
              <a:buNone/>
            </a:pPr>
            <a:r>
              <a:rPr lang="de-DE" sz="700" b="1" kern="1200" dirty="0">
                <a:solidFill>
                  <a:schemeClr val="tx1"/>
                </a:solidFill>
                <a:latin typeface="Arial" charset="0"/>
                <a:ea typeface="+mn-ea"/>
                <a:cs typeface="+mn-cs"/>
              </a:rPr>
              <a:t>LOZANO SCHINDHELM</a:t>
            </a:r>
          </a:p>
          <a:p>
            <a:pPr marL="0" indent="0" algn="l" rtl="0" fontAlgn="base">
              <a:spcBef>
                <a:spcPct val="0"/>
              </a:spcBef>
              <a:spcAft>
                <a:spcPct val="0"/>
              </a:spcAft>
              <a:buNone/>
            </a:pPr>
            <a:r>
              <a:rPr lang="de-AT" sz="600" b="0" kern="1200" dirty="0">
                <a:solidFill>
                  <a:schemeClr val="tx1"/>
                </a:solidFill>
                <a:latin typeface="Arial" charset="0"/>
                <a:ea typeface="+mn-ea"/>
                <a:cs typeface="+mn-cs"/>
              </a:rPr>
              <a:t>Lozano Schindhelm SLP</a:t>
            </a:r>
          </a:p>
          <a:p>
            <a:pPr marL="0" indent="0" algn="l" rtl="0" fontAlgn="base">
              <a:spcBef>
                <a:spcPct val="0"/>
              </a:spcBef>
              <a:spcAft>
                <a:spcPct val="0"/>
              </a:spcAft>
              <a:buNone/>
            </a:pPr>
            <a:r>
              <a:rPr lang="sk-SK" sz="600" b="0" kern="1200" dirty="0">
                <a:solidFill>
                  <a:schemeClr val="tx1"/>
                </a:solidFill>
                <a:latin typeface="Arial" charset="0"/>
                <a:ea typeface="+mn-ea"/>
                <a:cs typeface="+mn-cs"/>
              </a:rPr>
              <a:t>palma@schindhelm.com</a:t>
            </a:r>
          </a:p>
          <a:p>
            <a:pPr algn="l" rtl="0" fontAlgn="base">
              <a:spcBef>
                <a:spcPct val="0"/>
              </a:spcBef>
              <a:spcAft>
                <a:spcPts val="0"/>
              </a:spcAft>
            </a:pPr>
            <a:endParaRPr lang="de-AT" sz="800" b="0" kern="1200" baseline="0" dirty="0">
              <a:solidFill>
                <a:schemeClr val="tx1"/>
              </a:solidFill>
              <a:latin typeface="Arial" charset="0"/>
              <a:ea typeface="+mn-ea"/>
              <a:cs typeface="+mn-cs"/>
            </a:endParaRPr>
          </a:p>
          <a:p>
            <a:pPr algn="l" rtl="0" fontAlgn="base">
              <a:spcBef>
                <a:spcPct val="0"/>
              </a:spcBef>
              <a:spcAft>
                <a:spcPts val="300"/>
              </a:spcAft>
            </a:pPr>
            <a:r>
              <a:rPr lang="de-AT" sz="800" b="0" kern="1200" baseline="0" dirty="0">
                <a:solidFill>
                  <a:schemeClr val="tx1"/>
                </a:solidFill>
                <a:latin typeface="Arial" charset="0"/>
                <a:ea typeface="+mn-ea"/>
                <a:cs typeface="+mn-cs"/>
              </a:rPr>
              <a:t>VALENCIA</a:t>
            </a:r>
          </a:p>
          <a:p>
            <a:pPr marL="0" indent="0" algn="l" rtl="0" fontAlgn="base">
              <a:spcBef>
                <a:spcPct val="0"/>
              </a:spcBef>
              <a:spcAft>
                <a:spcPct val="0"/>
              </a:spcAft>
              <a:buNone/>
            </a:pPr>
            <a:r>
              <a:rPr lang="de-DE" sz="700" b="1" kern="1200" dirty="0">
                <a:solidFill>
                  <a:schemeClr val="tx1"/>
                </a:solidFill>
                <a:latin typeface="Arial" charset="0"/>
                <a:ea typeface="+mn-ea"/>
                <a:cs typeface="+mn-cs"/>
              </a:rPr>
              <a:t>LOZANO SCHINDHELM</a:t>
            </a:r>
          </a:p>
          <a:p>
            <a:pPr marL="0" indent="0" algn="l" rtl="0" fontAlgn="base">
              <a:spcBef>
                <a:spcPct val="0"/>
              </a:spcBef>
              <a:spcAft>
                <a:spcPct val="0"/>
              </a:spcAft>
              <a:buNone/>
            </a:pPr>
            <a:r>
              <a:rPr lang="de-AT" sz="600" b="0" kern="1200" dirty="0">
                <a:solidFill>
                  <a:schemeClr val="tx1"/>
                </a:solidFill>
                <a:latin typeface="Arial" charset="0"/>
                <a:ea typeface="+mn-ea"/>
                <a:cs typeface="+mn-cs"/>
              </a:rPr>
              <a:t>Lozano Schindhelm SLP</a:t>
            </a:r>
          </a:p>
          <a:p>
            <a:pPr marL="0" indent="0" algn="l" rtl="0" fontAlgn="base">
              <a:spcBef>
                <a:spcPct val="0"/>
              </a:spcBef>
              <a:spcAft>
                <a:spcPct val="0"/>
              </a:spcAft>
              <a:buNone/>
            </a:pPr>
            <a:r>
              <a:rPr lang="sk-SK" sz="600" b="0" kern="1200" dirty="0">
                <a:solidFill>
                  <a:schemeClr val="tx1"/>
                </a:solidFill>
                <a:latin typeface="Arial" charset="0"/>
                <a:ea typeface="+mn-ea"/>
                <a:cs typeface="+mn-cs"/>
              </a:rPr>
              <a:t>valencia@schindhelm.com</a:t>
            </a:r>
            <a:endParaRPr lang="de-AT" sz="600" b="0" kern="1200" dirty="0">
              <a:solidFill>
                <a:schemeClr val="tx1"/>
              </a:solidFill>
              <a:latin typeface="Arial" charset="0"/>
              <a:ea typeface="+mn-ea"/>
              <a:cs typeface="+mn-cs"/>
            </a:endParaRPr>
          </a:p>
          <a:p>
            <a:pPr>
              <a:spcBef>
                <a:spcPts val="1200"/>
              </a:spcBef>
            </a:pPr>
            <a:r>
              <a:rPr lang="de-AT" sz="1000" b="1" dirty="0"/>
              <a:t>TURKEY</a:t>
            </a:r>
          </a:p>
          <a:p>
            <a:endParaRPr lang="de-AT" sz="400" dirty="0"/>
          </a:p>
          <a:p>
            <a:pPr>
              <a:spcAft>
                <a:spcPts val="300"/>
              </a:spcAft>
            </a:pPr>
            <a:r>
              <a:rPr lang="de-AT" sz="800" dirty="0"/>
              <a:t>ISTANBUL</a:t>
            </a:r>
            <a:endParaRPr lang="de-AT" sz="600" dirty="0"/>
          </a:p>
          <a:p>
            <a:pPr marL="0" indent="0">
              <a:buNone/>
            </a:pPr>
            <a:r>
              <a:rPr lang="de-DE" sz="700" b="1" kern="1200" dirty="0">
                <a:solidFill>
                  <a:schemeClr val="tx1"/>
                </a:solidFill>
                <a:latin typeface="Arial" charset="0"/>
                <a:ea typeface="+mn-ea"/>
                <a:cs typeface="+mn-cs"/>
              </a:rPr>
              <a:t>GEMS SCHINDHELM</a:t>
            </a:r>
          </a:p>
          <a:p>
            <a:pPr marL="0" indent="0">
              <a:spcBef>
                <a:spcPts val="0"/>
              </a:spcBef>
              <a:buNone/>
            </a:pPr>
            <a:r>
              <a:rPr lang="de-DE" sz="600" dirty="0"/>
              <a:t>istanbul@schindhelm.com</a:t>
            </a:r>
            <a:endParaRPr lang="de-AT" sz="600" baseline="0" dirty="0"/>
          </a:p>
          <a:p>
            <a:pPr marL="0" indent="0" algn="l" rtl="0" fontAlgn="base">
              <a:spcBef>
                <a:spcPct val="0"/>
              </a:spcBef>
              <a:spcAft>
                <a:spcPct val="0"/>
              </a:spcAft>
              <a:buNone/>
            </a:pPr>
            <a:endParaRPr lang="sk-SK" sz="600" b="0" kern="1200" dirty="0">
              <a:solidFill>
                <a:schemeClr val="tx1"/>
              </a:solidFill>
              <a:latin typeface="Arial" charset="0"/>
              <a:ea typeface="+mn-ea"/>
              <a:cs typeface="+mn-cs"/>
            </a:endParaRPr>
          </a:p>
        </p:txBody>
      </p:sp>
    </p:spTree>
    <p:extLst>
      <p:ext uri="{BB962C8B-B14F-4D97-AF65-F5344CB8AC3E}">
        <p14:creationId xmlns:p14="http://schemas.microsoft.com/office/powerpoint/2010/main" val="187070652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Zwei Inhalte">
    <p:spTree>
      <p:nvGrpSpPr>
        <p:cNvPr id="1" name=""/>
        <p:cNvGrpSpPr/>
        <p:nvPr/>
      </p:nvGrpSpPr>
      <p:grpSpPr>
        <a:xfrm>
          <a:off x="0" y="0"/>
          <a:ext cx="0" cy="0"/>
          <a:chOff x="0" y="0"/>
          <a:chExt cx="0" cy="0"/>
        </a:xfrm>
      </p:grpSpPr>
      <p:pic>
        <p:nvPicPr>
          <p:cNvPr id="6"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51596"/>
            <a:ext cx="1666873" cy="406922"/>
          </a:xfrm>
          <a:prstGeom prst="rect">
            <a:avLst/>
          </a:prstGeom>
          <a:noFill/>
          <a:ln w="9525">
            <a:noFill/>
            <a:miter lim="800000"/>
            <a:headEnd/>
            <a:tailEnd/>
          </a:ln>
        </p:spPr>
      </p:pic>
      <p:sp>
        <p:nvSpPr>
          <p:cNvPr id="7" name="Titel 1">
            <a:extLst>
              <a:ext uri="{FF2B5EF4-FFF2-40B4-BE49-F238E27FC236}">
                <a16:creationId xmlns:a16="http://schemas.microsoft.com/office/drawing/2014/main" id="{FB0EF5F5-7BD1-4F1A-A91A-DEB2F371B49A}"/>
              </a:ext>
            </a:extLst>
          </p:cNvPr>
          <p:cNvSpPr>
            <a:spLocks noGrp="1"/>
          </p:cNvSpPr>
          <p:nvPr>
            <p:ph type="title" hasCustomPrompt="1"/>
          </p:nvPr>
        </p:nvSpPr>
        <p:spPr>
          <a:xfrm>
            <a:off x="0" y="1"/>
            <a:ext cx="9144000" cy="937287"/>
          </a:xfrm>
          <a:solidFill>
            <a:srgbClr val="642565"/>
          </a:solidFill>
        </p:spPr>
        <p:txBody>
          <a:bodyPr lIns="540000">
            <a:normAutofit/>
          </a:bodyPr>
          <a:lstStyle>
            <a:lvl1pPr algn="l">
              <a:defRPr sz="2400" i="0" cap="all" baseline="0">
                <a:solidFill>
                  <a:schemeClr val="bg1"/>
                </a:solidFill>
              </a:defRPr>
            </a:lvl1pPr>
          </a:lstStyle>
          <a:p>
            <a:r>
              <a:rPr lang="de-DE" dirty="0"/>
              <a:t>kontakt</a:t>
            </a:r>
          </a:p>
        </p:txBody>
      </p:sp>
      <p:sp>
        <p:nvSpPr>
          <p:cNvPr id="5" name="Foliennummernplatzhalter 5">
            <a:extLst>
              <a:ext uri="{FF2B5EF4-FFF2-40B4-BE49-F238E27FC236}">
                <a16:creationId xmlns:a16="http://schemas.microsoft.com/office/drawing/2014/main" id="{13B1C10D-7EAA-4910-BA14-368F64053B8B}"/>
              </a:ext>
            </a:extLst>
          </p:cNvPr>
          <p:cNvSpPr>
            <a:spLocks noGrp="1"/>
          </p:cNvSpPr>
          <p:nvPr>
            <p:ph type="sldNum" sz="quarter" idx="11"/>
          </p:nvPr>
        </p:nvSpPr>
        <p:spPr>
          <a:xfrm>
            <a:off x="4098801" y="5194300"/>
            <a:ext cx="946398" cy="303213"/>
          </a:xfrm>
        </p:spPr>
        <p:txBody>
          <a:bodyPr/>
          <a:lstStyle>
            <a:lvl1pPr>
              <a:defRPr sz="800"/>
            </a:lvl1pPr>
          </a:lstStyle>
          <a:p>
            <a:pPr algn="ctr">
              <a:defRPr/>
            </a:pPr>
            <a:fld id="{9DE5E878-98C0-4758-B1C7-DB0F9977D4AD}" type="slidenum">
              <a:rPr lang="de-DE" smtClean="0"/>
              <a:pPr algn="ctr">
                <a:defRPr/>
              </a:pPr>
              <a:t>‹Nr.›</a:t>
            </a:fld>
            <a:endParaRPr lang="de-DE" dirty="0"/>
          </a:p>
        </p:txBody>
      </p:sp>
    </p:spTree>
    <p:extLst>
      <p:ext uri="{BB962C8B-B14F-4D97-AF65-F5344CB8AC3E}">
        <p14:creationId xmlns:p14="http://schemas.microsoft.com/office/powerpoint/2010/main" val="189279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39552" y="2985515"/>
            <a:ext cx="7844408" cy="1024113"/>
          </a:xfrm>
        </p:spPr>
        <p:txBody>
          <a:bodyPr>
            <a:normAutofit/>
          </a:bodyPr>
          <a:lstStyle>
            <a:lvl1pPr algn="l">
              <a:defRPr sz="2800" cap="none" baseline="0">
                <a:solidFill>
                  <a:srgbClr val="642565"/>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39552" y="3938578"/>
            <a:ext cx="7848872" cy="759127"/>
          </a:xfrm>
        </p:spPr>
        <p:txBody>
          <a:bodyPr>
            <a:normAutofit/>
          </a:bodyPr>
          <a:lstStyle>
            <a:lvl1pPr marL="0" indent="0" algn="l">
              <a:buNone/>
              <a:defRPr sz="2400">
                <a:solidFill>
                  <a:srgbClr val="5A5B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9" name="Datumsplatzhalter 2"/>
          <p:cNvSpPr txBox="1">
            <a:spLocks/>
          </p:cNvSpPr>
          <p:nvPr userDrawn="1"/>
        </p:nvSpPr>
        <p:spPr>
          <a:xfrm>
            <a:off x="6771774" y="5084956"/>
            <a:ext cx="1295400" cy="266700"/>
          </a:xfrm>
          <a:prstGeom prst="rect">
            <a:avLst/>
          </a:prstGeom>
        </p:spPr>
        <p:txBody>
          <a:bodyPr lIns="0" tIns="0" rIns="0" bIns="0"/>
          <a:lstStyle/>
          <a:p>
            <a:pPr algn="just">
              <a:defRPr/>
            </a:pPr>
            <a:br>
              <a:rPr lang="de-DE" sz="1200" dirty="0">
                <a:solidFill>
                  <a:srgbClr val="511B53"/>
                </a:solidFill>
                <a:latin typeface="Arial" pitchFamily="34" charset="0"/>
              </a:rPr>
            </a:br>
            <a:r>
              <a:rPr lang="de-DE" sz="1200" dirty="0">
                <a:solidFill>
                  <a:srgbClr val="511B53"/>
                </a:solidFill>
                <a:latin typeface="Arial" pitchFamily="34" charset="0"/>
              </a:rPr>
              <a:t>scwp.com     </a:t>
            </a:r>
          </a:p>
          <a:p>
            <a:pPr>
              <a:defRPr/>
            </a:pPr>
            <a:endParaRPr lang="de-DE" sz="1200" dirty="0">
              <a:latin typeface="Arial" pitchFamily="34" charset="0"/>
            </a:endParaRPr>
          </a:p>
        </p:txBody>
      </p:sp>
      <p:pic>
        <p:nvPicPr>
          <p:cNvPr id="11" name="Grafik 10" descr="Ein Bild, das Boden, drinnen, Raum, Tisch enthält.&#10;&#10;Mit sehr hoher Zuverlässigkeit generierte Beschreibung">
            <a:extLst>
              <a:ext uri="{FF2B5EF4-FFF2-40B4-BE49-F238E27FC236}">
                <a16:creationId xmlns:a16="http://schemas.microsoft.com/office/drawing/2014/main" id="{9D2B0A43-8D00-49D7-BA5F-02F43E030D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3"/>
            <a:ext cx="9144000" cy="1633728"/>
          </a:xfrm>
          <a:prstGeom prst="rect">
            <a:avLst/>
          </a:prstGeom>
        </p:spPr>
      </p:pic>
      <p:pic>
        <p:nvPicPr>
          <p:cNvPr id="8" name="Grafik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84888" y="1064615"/>
            <a:ext cx="2266949" cy="1693038"/>
          </a:xfrm>
          <a:prstGeom prst="rect">
            <a:avLst/>
          </a:prstGeom>
          <a:noFill/>
          <a:ln w="9525">
            <a:noFill/>
            <a:miter lim="800000"/>
            <a:headEnd/>
            <a:tailEnd/>
          </a:ln>
        </p:spPr>
      </p:pic>
      <p:pic>
        <p:nvPicPr>
          <p:cNvPr id="12" name="Grafik 11">
            <a:extLst>
              <a:ext uri="{FF2B5EF4-FFF2-40B4-BE49-F238E27FC236}">
                <a16:creationId xmlns:a16="http://schemas.microsoft.com/office/drawing/2014/main" id="{010C898F-13A5-4C6A-98E3-1734BBB4A5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5099" y="5002210"/>
            <a:ext cx="4879424" cy="573478"/>
          </a:xfrm>
          <a:prstGeom prst="rect">
            <a:avLst/>
          </a:prstGeom>
        </p:spPr>
      </p:pic>
    </p:spTree>
    <p:extLst>
      <p:ext uri="{BB962C8B-B14F-4D97-AF65-F5344CB8AC3E}">
        <p14:creationId xmlns:p14="http://schemas.microsoft.com/office/powerpoint/2010/main" val="41350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642565"/>
          </a:solidFill>
        </p:spPr>
        <p:txBody>
          <a:bodyPr lIns="450000">
            <a:normAutofit/>
          </a:bodyPr>
          <a:lstStyle>
            <a:lvl1pPr algn="l">
              <a:defRPr sz="2400" cap="all" baseline="0">
                <a:solidFill>
                  <a:schemeClr val="bg1"/>
                </a:solidFill>
                <a:latin typeface="+mn-lt"/>
              </a:defRPr>
            </a:lvl1pPr>
          </a:lstStyle>
          <a:p>
            <a:r>
              <a:rPr lang="de-DE" dirty="0"/>
              <a:t>Titelmasterformat durch Klicken bearbeiten</a:t>
            </a:r>
          </a:p>
        </p:txBody>
      </p:sp>
      <p:sp>
        <p:nvSpPr>
          <p:cNvPr id="3" name="Inhaltsplatzhalter 2"/>
          <p:cNvSpPr>
            <a:spLocks noGrp="1"/>
          </p:cNvSpPr>
          <p:nvPr>
            <p:ph idx="1" hasCustomPrompt="1"/>
          </p:nvPr>
        </p:nvSpPr>
        <p:spPr/>
        <p:txBody>
          <a:bodyPr/>
          <a:lstStyle>
            <a:lvl1pPr marL="450000" indent="-450000">
              <a:buClr>
                <a:srgbClr val="642565"/>
              </a:buClr>
              <a:buFont typeface="Wingdings" pitchFamily="2" charset="2"/>
              <a:buChar char="§"/>
              <a:defRPr sz="2000">
                <a:solidFill>
                  <a:srgbClr val="5A5B5E"/>
                </a:solidFill>
              </a:defRPr>
            </a:lvl1pPr>
            <a:lvl2pPr marL="900000" indent="-450000">
              <a:buClr>
                <a:srgbClr val="642565"/>
              </a:buClr>
              <a:buFont typeface="Symbol" pitchFamily="18" charset="2"/>
              <a:buChar char="-"/>
              <a:defRPr sz="1800">
                <a:solidFill>
                  <a:srgbClr val="5A5B5E"/>
                </a:solidFill>
              </a:defRPr>
            </a:lvl2pPr>
            <a:lvl3pPr marL="1350000" indent="-450000">
              <a:buClr>
                <a:srgbClr val="642565"/>
              </a:buClr>
              <a:buFont typeface="Arial" pitchFamily="34" charset="0"/>
              <a:buChar char="•"/>
              <a:defRPr sz="1600">
                <a:solidFill>
                  <a:srgbClr val="5A5B5E"/>
                </a:solidFill>
              </a:defRPr>
            </a:lvl3pPr>
            <a:lvl4pPr marL="1800000" indent="-450000">
              <a:buClr>
                <a:srgbClr val="642565"/>
              </a:buClr>
              <a:buFont typeface="Wingdings" pitchFamily="2" charset="2"/>
              <a:buChar char="§"/>
              <a:defRPr sz="1400">
                <a:solidFill>
                  <a:srgbClr val="5A5B5E"/>
                </a:solidFill>
              </a:defRPr>
            </a:lvl4pPr>
            <a:lvl5pPr marL="0" indent="-450000" defTabSz="450000">
              <a:buClr>
                <a:srgbClr val="642565"/>
              </a:buClr>
              <a:buFont typeface="Arial" panose="020B0604020202020204" pitchFamily="34" charset="0"/>
              <a:buChar char="1"/>
              <a:tabLst>
                <a:tab pos="450000" algn="l"/>
              </a:tabLst>
              <a:defRPr sz="1200" baseline="0">
                <a:solidFill>
                  <a:srgbClr val="5A5B5E"/>
                </a:solidFill>
              </a:defRPr>
            </a:lvl5pPr>
            <a:lvl6pPr marL="0" indent="-450000">
              <a:buClr>
                <a:schemeClr val="accent1"/>
              </a:buClr>
              <a:buFont typeface="Arial" panose="020B0604020202020204" pitchFamily="34" charset="0"/>
              <a:buChar char="2"/>
              <a:defRPr sz="1200">
                <a:solidFill>
                  <a:schemeClr val="accent2"/>
                </a:solidFill>
              </a:defRPr>
            </a:lvl6pPr>
            <a:lvl7pPr marL="0" indent="-450000">
              <a:buClr>
                <a:schemeClr val="accent1"/>
              </a:buClr>
              <a:buFont typeface="Arial" panose="020B0604020202020204" pitchFamily="34" charset="0"/>
              <a:buChar char="3"/>
              <a:defRPr lang="de-DE" sz="1200" kern="1200" dirty="0" smtClean="0">
                <a:solidFill>
                  <a:schemeClr val="accent2"/>
                </a:solidFill>
                <a:latin typeface="+mn-lt"/>
                <a:ea typeface="+mn-ea"/>
                <a:cs typeface="+mn-cs"/>
              </a:defRPr>
            </a:lvl7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p>
          <a:p>
            <a:pPr lvl="6"/>
            <a:r>
              <a:rPr lang="de-DE" sz="1200" dirty="0"/>
              <a:t>Siebte Ebene</a:t>
            </a:r>
          </a:p>
          <a:p>
            <a:pPr lvl="4"/>
            <a:endParaRPr lang="de-DE" dirty="0"/>
          </a:p>
        </p:txBody>
      </p:sp>
      <p:sp>
        <p:nvSpPr>
          <p:cNvPr id="6" name="Foliennummernplatzhalter 5"/>
          <p:cNvSpPr>
            <a:spLocks noGrp="1"/>
          </p:cNvSpPr>
          <p:nvPr>
            <p:ph type="sldNum" sz="quarter" idx="11"/>
          </p:nvPr>
        </p:nvSpPr>
        <p:spPr>
          <a:xfrm>
            <a:off x="4098801" y="5233764"/>
            <a:ext cx="946398" cy="303213"/>
          </a:xfrm>
        </p:spPr>
        <p:txBody>
          <a:bodyPr/>
          <a:lstStyle>
            <a:lvl1pPr algn="ctr">
              <a:defRPr sz="800"/>
            </a:lvl1pPr>
          </a:lstStyle>
          <a:p>
            <a:pPr>
              <a:defRPr/>
            </a:pPr>
            <a:fld id="{9DE5E878-98C0-4758-B1C7-DB0F9977D4AD}" type="slidenum">
              <a:rPr lang="de-DE" smtClean="0"/>
              <a:pPr>
                <a:defRPr/>
              </a:pPr>
              <a:t>‹Nr.›</a:t>
            </a:fld>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
        <p:nvSpPr>
          <p:cNvPr id="8" name="Fußzeilenplatzhalter 4"/>
          <p:cNvSpPr>
            <a:spLocks noGrp="1"/>
          </p:cNvSpPr>
          <p:nvPr>
            <p:ph type="ftr" sz="quarter" idx="10"/>
          </p:nvPr>
        </p:nvSpPr>
        <p:spPr>
          <a:xfrm>
            <a:off x="349200" y="5234400"/>
            <a:ext cx="2895600" cy="303213"/>
          </a:xfrm>
        </p:spPr>
        <p:txBody>
          <a:bodyPr/>
          <a:lstStyle>
            <a:lvl1pPr algn="l">
              <a:defRPr sz="800" dirty="0"/>
            </a:lvl1pPr>
          </a:lstStyle>
          <a:p>
            <a:pPr>
              <a:defRPr/>
            </a:pPr>
            <a:r>
              <a:rPr lang="it-IT" dirty="0" err="1">
                <a:solidFill>
                  <a:prstClr val="black">
                    <a:tint val="75000"/>
                  </a:prstClr>
                </a:solidFill>
              </a:rPr>
              <a:t>Univ</a:t>
            </a:r>
            <a:r>
              <a:rPr lang="it-IT" dirty="0">
                <a:solidFill>
                  <a:prstClr val="black">
                    <a:tint val="75000"/>
                  </a:prstClr>
                </a:solidFill>
              </a:rPr>
              <a:t>.-</a:t>
            </a:r>
            <a:r>
              <a:rPr lang="it-IT" dirty="0" err="1">
                <a:solidFill>
                  <a:prstClr val="black">
                    <a:tint val="75000"/>
                  </a:prstClr>
                </a:solidFill>
              </a:rPr>
              <a:t>Lektor</a:t>
            </a:r>
            <a:r>
              <a:rPr lang="it-IT" dirty="0">
                <a:solidFill>
                  <a:prstClr val="black">
                    <a:tint val="75000"/>
                  </a:prstClr>
                </a:solidFill>
              </a:rPr>
              <a:t> RA Dr Michael M Pachinger, CIPP/E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60107"/>
          </a:xfrm>
          <a:solidFill>
            <a:srgbClr val="EE771B"/>
          </a:solidFill>
          <a:ln w="9525">
            <a:noFill/>
            <a:miter lim="800000"/>
            <a:headEnd/>
            <a:tailEnd/>
          </a:ln>
        </p:spPr>
        <p:txBody>
          <a:bodyPr vert="horz" wrap="square" lIns="450000" tIns="45720" rIns="91440" bIns="45720" numCol="1" anchor="ctr" anchorCtr="0" compatLnSpc="1">
            <a:prstTxWarp prst="textNoShape">
              <a:avLst/>
            </a:prstTxWarp>
            <a:normAutofit/>
          </a:bodyPr>
          <a:lstStyle>
            <a:lvl1pPr algn="l">
              <a:defRPr lang="de-DE" sz="2400" kern="1200" cap="all" baseline="0" dirty="0">
                <a:solidFill>
                  <a:schemeClr val="bg1"/>
                </a:solidFill>
                <a:latin typeface="+mn-lt"/>
                <a:ea typeface="+mj-ea"/>
                <a:cs typeface="+mj-cs"/>
              </a:defRPr>
            </a:lvl1pPr>
          </a:lstStyle>
          <a:p>
            <a:pPr lvl="0" algn="l"/>
            <a:r>
              <a:rPr lang="de-DE" dirty="0"/>
              <a:t>Titelmasterformat durch Klicken bearbeiten</a:t>
            </a:r>
          </a:p>
        </p:txBody>
      </p:sp>
      <p:sp>
        <p:nvSpPr>
          <p:cNvPr id="3" name="Inhaltsplatzhalter 2"/>
          <p:cNvSpPr>
            <a:spLocks noGrp="1"/>
          </p:cNvSpPr>
          <p:nvPr>
            <p:ph idx="1" hasCustomPrompt="1"/>
          </p:nvPr>
        </p:nvSpPr>
        <p:spPr/>
        <p:txBody>
          <a:bodyPr/>
          <a:lstStyle>
            <a:lvl1pPr marL="450000" indent="-450000">
              <a:buClr>
                <a:srgbClr val="F88600"/>
              </a:buClr>
              <a:buFont typeface="Wingdings" pitchFamily="2" charset="2"/>
              <a:buChar char="§"/>
              <a:defRPr sz="2000">
                <a:solidFill>
                  <a:srgbClr val="5A5B5E"/>
                </a:solidFill>
              </a:defRPr>
            </a:lvl1pPr>
            <a:lvl2pPr marL="900000" indent="-450000">
              <a:buClr>
                <a:srgbClr val="F88600"/>
              </a:buClr>
              <a:buFont typeface="Symbol" pitchFamily="18" charset="2"/>
              <a:buChar char="-"/>
              <a:defRPr sz="1800">
                <a:solidFill>
                  <a:srgbClr val="5A5B5E"/>
                </a:solidFill>
              </a:defRPr>
            </a:lvl2pPr>
            <a:lvl3pPr marL="1350000" indent="-450000">
              <a:buClr>
                <a:srgbClr val="F88600"/>
              </a:buClr>
              <a:buFont typeface="Arial" pitchFamily="34" charset="0"/>
              <a:buChar char="•"/>
              <a:defRPr sz="1600">
                <a:solidFill>
                  <a:srgbClr val="5A5B5E"/>
                </a:solidFill>
              </a:defRPr>
            </a:lvl3pPr>
            <a:lvl4pPr marL="1800000" indent="-450000">
              <a:buClr>
                <a:srgbClr val="F88600"/>
              </a:buClr>
              <a:buFont typeface="Wingdings" pitchFamily="2" charset="2"/>
              <a:buChar char="§"/>
              <a:defRPr sz="1400">
                <a:solidFill>
                  <a:srgbClr val="5A5B5E"/>
                </a:solidFill>
              </a:defRPr>
            </a:lvl4pPr>
            <a:lvl5pPr marL="0" indent="-450000">
              <a:buClr>
                <a:srgbClr val="F88600"/>
              </a:buClr>
              <a:buFont typeface="Arial" panose="020B0604020202020204" pitchFamily="34" charset="0"/>
              <a:buChar char="1"/>
              <a:defRPr sz="1200" baseline="0">
                <a:solidFill>
                  <a:srgbClr val="5A5B5E"/>
                </a:solidFill>
              </a:defRPr>
            </a:lvl5pPr>
            <a:lvl6pPr marL="0" indent="-450000">
              <a:buClr>
                <a:srgbClr val="EE771B"/>
              </a:buClr>
              <a:buFont typeface="Arial" panose="020B0604020202020204" pitchFamily="34" charset="0"/>
              <a:buChar char="2"/>
              <a:defRPr sz="1200" baseline="0">
                <a:solidFill>
                  <a:schemeClr val="accent2"/>
                </a:solidFill>
              </a:defRPr>
            </a:lvl6pPr>
            <a:lvl7pPr marL="0" indent="-450000">
              <a:buClr>
                <a:srgbClr val="EE771B"/>
              </a:buClr>
              <a:buFont typeface="Arial" panose="020B0604020202020204" pitchFamily="34" charset="0"/>
              <a:buChar char="3"/>
              <a:defRPr sz="1200" baseline="0">
                <a:solidFill>
                  <a:schemeClr val="accent2"/>
                </a:solidFill>
              </a:defRPr>
            </a:lvl7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p>
          <a:p>
            <a:pPr lvl="6"/>
            <a:r>
              <a:rPr lang="de-DE" sz="1200" dirty="0"/>
              <a:t>Siebte Ebene</a:t>
            </a:r>
            <a:endParaRPr lang="de-DE" dirty="0"/>
          </a:p>
        </p:txBody>
      </p:sp>
      <p:sp>
        <p:nvSpPr>
          <p:cNvPr id="8"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79835E42-6D4A-46CC-B59D-5108721DEF3D}" type="datetime1">
              <a:rPr lang="de-AT" smtClean="0"/>
              <a:pPr>
                <a:defRPr/>
              </a:pPr>
              <a:t>06.05.2022</a:t>
            </a:fld>
            <a:endParaRPr lang="de-DE"/>
          </a:p>
        </p:txBody>
      </p:sp>
      <p:sp>
        <p:nvSpPr>
          <p:cNvPr id="9" name="Foliennummernplatzhalter 5"/>
          <p:cNvSpPr>
            <a:spLocks noGrp="1"/>
          </p:cNvSpPr>
          <p:nvPr>
            <p:ph type="sldNum" sz="quarter" idx="11"/>
          </p:nvPr>
        </p:nvSpPr>
        <p:spPr>
          <a:xfrm>
            <a:off x="4098801" y="5234400"/>
            <a:ext cx="946398" cy="303213"/>
          </a:xfrm>
        </p:spPr>
        <p:txBody>
          <a:bodyPr/>
          <a:lstStyle>
            <a:lvl1pPr>
              <a:defRPr sz="1000"/>
            </a:lvl1pPr>
          </a:lstStyle>
          <a:p>
            <a:pPr algn="ctr">
              <a:defRPr/>
            </a:pPr>
            <a:r>
              <a:rPr lang="de-DE" dirty="0"/>
              <a:t>Folie </a:t>
            </a:r>
            <a:fld id="{9DE5E878-98C0-4758-B1C7-DB0F9977D4AD}" type="slidenum">
              <a:rPr lang="de-DE" smtClean="0"/>
              <a:pPr algn="ctr">
                <a:defRPr/>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7579"/>
            <a:ext cx="9144000" cy="960107"/>
          </a:xfrm>
          <a:solidFill>
            <a:srgbClr val="DB291E"/>
          </a:solidFill>
          <a:ln w="9525">
            <a:noFill/>
            <a:miter lim="800000"/>
            <a:headEnd/>
            <a:tailEnd/>
          </a:ln>
        </p:spPr>
        <p:txBody>
          <a:bodyPr vert="horz" wrap="square" lIns="450000" tIns="45720" rIns="91440" bIns="45720" numCol="1" anchor="ctr" anchorCtr="0" compatLnSpc="1">
            <a:prstTxWarp prst="textNoShape">
              <a:avLst/>
            </a:prstTxWarp>
            <a:normAutofit/>
          </a:bodyPr>
          <a:lstStyle>
            <a:lvl1pPr algn="l">
              <a:defRPr lang="de-DE" sz="2400" kern="1200" cap="all" baseline="0" dirty="0">
                <a:solidFill>
                  <a:schemeClr val="bg1"/>
                </a:solidFill>
                <a:latin typeface="+mn-lt"/>
                <a:ea typeface="+mj-ea"/>
                <a:cs typeface="+mj-cs"/>
              </a:defRPr>
            </a:lvl1pPr>
          </a:lstStyle>
          <a:p>
            <a:pPr lvl="0" algn="l"/>
            <a:r>
              <a:rPr lang="de-DE" dirty="0"/>
              <a:t>Titelmasterformat durch Klicken bearbeiten</a:t>
            </a:r>
          </a:p>
        </p:txBody>
      </p:sp>
      <p:sp>
        <p:nvSpPr>
          <p:cNvPr id="10" name="Inhaltsplatzhalter 2"/>
          <p:cNvSpPr>
            <a:spLocks noGrp="1"/>
          </p:cNvSpPr>
          <p:nvPr>
            <p:ph idx="1" hasCustomPrompt="1"/>
          </p:nvPr>
        </p:nvSpPr>
        <p:spPr>
          <a:xfrm>
            <a:off x="457200" y="1333500"/>
            <a:ext cx="8229600" cy="3771900"/>
          </a:xfrm>
        </p:spPr>
        <p:txBody>
          <a:bodyPr/>
          <a:lstStyle>
            <a:lvl1pPr marL="450000" indent="-450000">
              <a:buClr>
                <a:srgbClr val="DB291E"/>
              </a:buClr>
              <a:buFont typeface="Wingdings" pitchFamily="2" charset="2"/>
              <a:buChar char="§"/>
              <a:defRPr sz="2000">
                <a:solidFill>
                  <a:srgbClr val="5A5B5E"/>
                </a:solidFill>
              </a:defRPr>
            </a:lvl1pPr>
            <a:lvl2pPr marL="900000" indent="-450000">
              <a:buClr>
                <a:srgbClr val="DB291E"/>
              </a:buClr>
              <a:buFont typeface="Symbol" pitchFamily="18" charset="2"/>
              <a:buChar char="-"/>
              <a:defRPr sz="1800">
                <a:solidFill>
                  <a:srgbClr val="5A5B5E"/>
                </a:solidFill>
              </a:defRPr>
            </a:lvl2pPr>
            <a:lvl3pPr marL="1350000" indent="-450000">
              <a:buClr>
                <a:srgbClr val="DB291E"/>
              </a:buClr>
              <a:buFont typeface="Arial" pitchFamily="34" charset="0"/>
              <a:buChar char="•"/>
              <a:defRPr sz="1600">
                <a:solidFill>
                  <a:srgbClr val="5A5B5E"/>
                </a:solidFill>
              </a:defRPr>
            </a:lvl3pPr>
            <a:lvl4pPr marL="1800000" indent="-450000">
              <a:buClr>
                <a:srgbClr val="DB291E"/>
              </a:buClr>
              <a:buFont typeface="Wingdings" pitchFamily="2" charset="2"/>
              <a:buChar char="§"/>
              <a:defRPr sz="1400">
                <a:solidFill>
                  <a:srgbClr val="5A5B5E"/>
                </a:solidFill>
              </a:defRPr>
            </a:lvl4pPr>
            <a:lvl5pPr marL="0" indent="-450000">
              <a:buClr>
                <a:srgbClr val="DB291E"/>
              </a:buClr>
              <a:buFont typeface="Arial" panose="020B0604020202020204" pitchFamily="34" charset="0"/>
              <a:buChar char="1"/>
              <a:defRPr sz="1200" baseline="0">
                <a:solidFill>
                  <a:srgbClr val="5A5B5E"/>
                </a:solidFill>
              </a:defRPr>
            </a:lvl5pPr>
            <a:lvl6pPr marL="0" indent="-450000">
              <a:buClr>
                <a:srgbClr val="DB291E"/>
              </a:buClr>
              <a:buFont typeface="Arial" panose="020B0604020202020204" pitchFamily="34" charset="0"/>
              <a:buChar char="2"/>
              <a:defRPr sz="1200" baseline="0">
                <a:solidFill>
                  <a:schemeClr val="accent2"/>
                </a:solidFill>
              </a:defRPr>
            </a:lvl6pPr>
            <a:lvl7pPr marL="0" indent="-450000">
              <a:buClr>
                <a:srgbClr val="DB291E"/>
              </a:buClr>
              <a:buFont typeface="Arial" panose="020B0604020202020204" pitchFamily="34" charset="0"/>
              <a:buChar char="3"/>
              <a:defRPr sz="1200" baseline="0">
                <a:solidFill>
                  <a:schemeClr val="accent2"/>
                </a:solidFill>
              </a:defRPr>
            </a:lvl7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p>
          <a:p>
            <a:pPr lvl="6"/>
            <a:r>
              <a:rPr lang="de-DE" sz="1200" dirty="0"/>
              <a:t>Siebte Ebene</a:t>
            </a:r>
            <a:endParaRPr lang="de-DE" dirty="0"/>
          </a:p>
        </p:txBody>
      </p:sp>
      <p:sp>
        <p:nvSpPr>
          <p:cNvPr id="11"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9C67991D-3C29-4F4A-A54F-68FAC2A8C447}" type="datetime1">
              <a:rPr lang="de-AT" smtClean="0"/>
              <a:pPr>
                <a:defRPr/>
              </a:pPr>
              <a:t>06.05.2022</a:t>
            </a:fld>
            <a:endParaRPr lang="de-DE" dirty="0"/>
          </a:p>
        </p:txBody>
      </p:sp>
      <p:sp>
        <p:nvSpPr>
          <p:cNvPr id="12" name="Foliennummernplatzhalter 5"/>
          <p:cNvSpPr>
            <a:spLocks noGrp="1"/>
          </p:cNvSpPr>
          <p:nvPr>
            <p:ph type="sldNum" sz="quarter" idx="11"/>
          </p:nvPr>
        </p:nvSpPr>
        <p:spPr>
          <a:xfrm>
            <a:off x="4098801" y="5234400"/>
            <a:ext cx="946398" cy="303213"/>
          </a:xfrm>
        </p:spPr>
        <p:txBody>
          <a:bodyPr/>
          <a:lstStyle>
            <a:lvl1pPr>
              <a:defRPr sz="1000"/>
            </a:lvl1pPr>
          </a:lstStyle>
          <a:p>
            <a:pPr algn="ctr">
              <a:defRPr/>
            </a:pPr>
            <a:r>
              <a:rPr lang="de-DE" dirty="0"/>
              <a:t>Folie </a:t>
            </a:r>
            <a:fld id="{9DE5E878-98C0-4758-B1C7-DB0F9977D4AD}" type="slidenum">
              <a:rPr lang="de-DE" smtClean="0"/>
              <a:pPr algn="ctr">
                <a:defRPr/>
              </a:pPr>
              <a:t>‹Nr.›</a:t>
            </a:fld>
            <a:endParaRPr lang="de-DE" dirty="0"/>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1F63AC"/>
          </a:solidFill>
          <a:ln w="9525">
            <a:noFill/>
            <a:miter lim="800000"/>
            <a:headEnd/>
            <a:tailEnd/>
          </a:ln>
        </p:spPr>
        <p:txBody>
          <a:bodyPr vert="horz" wrap="square" lIns="450000" tIns="45720" rIns="91440" bIns="45720" numCol="1" anchor="ctr" anchorCtr="0" compatLnSpc="1">
            <a:prstTxWarp prst="textNoShape">
              <a:avLst/>
            </a:prstTxWarp>
            <a:normAutofit/>
          </a:bodyPr>
          <a:lstStyle>
            <a:lvl1pPr algn="l">
              <a:defRPr lang="de-DE" sz="2400" kern="1200" cap="all" baseline="0" dirty="0">
                <a:solidFill>
                  <a:schemeClr val="bg1"/>
                </a:solidFill>
                <a:latin typeface="+mn-lt"/>
                <a:ea typeface="+mj-ea"/>
                <a:cs typeface="+mj-cs"/>
              </a:defRPr>
            </a:lvl1pPr>
          </a:lstStyle>
          <a:p>
            <a:pPr lvl="0" algn="l" rtl="0" fontAlgn="base">
              <a:spcBef>
                <a:spcPct val="0"/>
              </a:spcBef>
              <a:spcAft>
                <a:spcPct val="0"/>
              </a:spcAft>
            </a:pPr>
            <a:r>
              <a:rPr lang="de-DE" dirty="0"/>
              <a:t>Titelmasterformat durch Klicken bearbeiten</a:t>
            </a:r>
          </a:p>
        </p:txBody>
      </p:sp>
      <p:sp>
        <p:nvSpPr>
          <p:cNvPr id="11" name="Inhaltsplatzhalter 2"/>
          <p:cNvSpPr>
            <a:spLocks noGrp="1"/>
          </p:cNvSpPr>
          <p:nvPr>
            <p:ph idx="1" hasCustomPrompt="1"/>
          </p:nvPr>
        </p:nvSpPr>
        <p:spPr>
          <a:xfrm>
            <a:off x="457200" y="1333500"/>
            <a:ext cx="8229600" cy="3771900"/>
          </a:xfrm>
        </p:spPr>
        <p:txBody>
          <a:bodyPr/>
          <a:lstStyle>
            <a:lvl1pPr marL="450000" indent="-450000">
              <a:buClr>
                <a:srgbClr val="1F63AC"/>
              </a:buClr>
              <a:buFont typeface="Wingdings" pitchFamily="2" charset="2"/>
              <a:buChar char="§"/>
              <a:defRPr sz="2000">
                <a:solidFill>
                  <a:srgbClr val="5A5B5E"/>
                </a:solidFill>
              </a:defRPr>
            </a:lvl1pPr>
            <a:lvl2pPr marL="900000" indent="-450000">
              <a:buClr>
                <a:srgbClr val="1F63AC"/>
              </a:buClr>
              <a:buFont typeface="Symbol" pitchFamily="18" charset="2"/>
              <a:buChar char="-"/>
              <a:defRPr sz="1800">
                <a:solidFill>
                  <a:srgbClr val="5A5B5E"/>
                </a:solidFill>
              </a:defRPr>
            </a:lvl2pPr>
            <a:lvl3pPr marL="1350000" indent="-450000">
              <a:buClr>
                <a:srgbClr val="1F63AC"/>
              </a:buClr>
              <a:buFont typeface="Arial" pitchFamily="34" charset="0"/>
              <a:buChar char="•"/>
              <a:defRPr sz="1600">
                <a:solidFill>
                  <a:srgbClr val="5A5B5E"/>
                </a:solidFill>
              </a:defRPr>
            </a:lvl3pPr>
            <a:lvl4pPr marL="1800000" indent="-450000">
              <a:buClr>
                <a:srgbClr val="1F63AC"/>
              </a:buClr>
              <a:buFont typeface="Wingdings" pitchFamily="2" charset="2"/>
              <a:buChar char="§"/>
              <a:defRPr sz="1400">
                <a:solidFill>
                  <a:srgbClr val="5A5B5E"/>
                </a:solidFill>
              </a:defRPr>
            </a:lvl4pPr>
            <a:lvl5pPr marL="0" indent="-450000">
              <a:buClr>
                <a:srgbClr val="1F63AC"/>
              </a:buClr>
              <a:buFont typeface="Arial" panose="020B0604020202020204" pitchFamily="34" charset="0"/>
              <a:buChar char="1"/>
              <a:defRPr sz="1200" baseline="0">
                <a:solidFill>
                  <a:srgbClr val="5A5B5E"/>
                </a:solidFill>
              </a:defRPr>
            </a:lvl5pPr>
            <a:lvl6pPr marL="0" indent="-450000">
              <a:buClr>
                <a:srgbClr val="1F63AC"/>
              </a:buClr>
              <a:buFont typeface="Arial" panose="020B0604020202020204" pitchFamily="34" charset="0"/>
              <a:buChar char="2"/>
              <a:defRPr sz="1200" baseline="0">
                <a:solidFill>
                  <a:schemeClr val="accent2"/>
                </a:solidFill>
              </a:defRPr>
            </a:lvl6pPr>
            <a:lvl7pPr marL="0" indent="-450000">
              <a:buClr>
                <a:srgbClr val="1F63AC"/>
              </a:buClr>
              <a:buFont typeface="Arial" panose="020B0604020202020204" pitchFamily="34" charset="0"/>
              <a:buChar char="3"/>
              <a:defRPr sz="1200" baseline="0">
                <a:solidFill>
                  <a:schemeClr val="accent2"/>
                </a:solidFill>
              </a:defRPr>
            </a:lvl7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p>
          <a:p>
            <a:pPr lvl="6"/>
            <a:r>
              <a:rPr lang="de-DE" sz="1200" dirty="0"/>
              <a:t>Siebte Ebene</a:t>
            </a:r>
            <a:endParaRPr lang="de-DE" dirty="0"/>
          </a:p>
        </p:txBody>
      </p:sp>
      <p:sp>
        <p:nvSpPr>
          <p:cNvPr id="12"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ACE77EA2-9958-48E3-9852-88171D5A15AD}" type="datetime1">
              <a:rPr lang="de-AT" smtClean="0"/>
              <a:pPr>
                <a:defRPr/>
              </a:pPr>
              <a:t>06.05.2022</a:t>
            </a:fld>
            <a:endParaRPr lang="de-DE" dirty="0"/>
          </a:p>
        </p:txBody>
      </p:sp>
      <p:sp>
        <p:nvSpPr>
          <p:cNvPr id="13" name="Foliennummernplatzhalter 5"/>
          <p:cNvSpPr>
            <a:spLocks noGrp="1"/>
          </p:cNvSpPr>
          <p:nvPr>
            <p:ph type="sldNum" sz="quarter" idx="11"/>
          </p:nvPr>
        </p:nvSpPr>
        <p:spPr>
          <a:xfrm>
            <a:off x="4098801" y="5234400"/>
            <a:ext cx="946398" cy="303213"/>
          </a:xfrm>
        </p:spPr>
        <p:txBody>
          <a:bodyPr/>
          <a:lstStyle>
            <a:lvl1pPr>
              <a:defRPr sz="1000"/>
            </a:lvl1pPr>
          </a:lstStyle>
          <a:p>
            <a:pPr algn="ctr">
              <a:defRPr/>
            </a:pPr>
            <a:r>
              <a:rPr lang="de-DE" dirty="0"/>
              <a:t>Folie </a:t>
            </a:r>
            <a:fld id="{9DE5E878-98C0-4758-B1C7-DB0F9977D4AD}" type="slidenum">
              <a:rPr lang="de-DE" smtClean="0"/>
              <a:pPr algn="ctr">
                <a:defRPr/>
              </a:pPr>
              <a:t>‹Nr.›</a:t>
            </a:fld>
            <a:endParaRPr lang="de-DE" dirty="0"/>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33B5E3"/>
          </a:solidFill>
          <a:ln w="9525">
            <a:noFill/>
            <a:miter lim="800000"/>
            <a:headEnd/>
            <a:tailEnd/>
          </a:ln>
        </p:spPr>
        <p:txBody>
          <a:bodyPr vert="horz" wrap="square" lIns="450000" tIns="45720" rIns="91440" bIns="45720" numCol="1" anchor="ctr" anchorCtr="0" compatLnSpc="1">
            <a:prstTxWarp prst="textNoShape">
              <a:avLst/>
            </a:prstTxWarp>
            <a:normAutofit/>
          </a:bodyPr>
          <a:lstStyle>
            <a:lvl1pPr algn="l">
              <a:defRPr lang="de-DE" sz="2400" kern="1200" cap="all" baseline="0" dirty="0">
                <a:solidFill>
                  <a:schemeClr val="bg1"/>
                </a:solidFill>
                <a:latin typeface="+mn-lt"/>
                <a:ea typeface="+mj-ea"/>
                <a:cs typeface="+mj-cs"/>
              </a:defRPr>
            </a:lvl1pPr>
          </a:lstStyle>
          <a:p>
            <a:pPr lvl="0" algn="l" rtl="0" fontAlgn="base">
              <a:spcBef>
                <a:spcPct val="0"/>
              </a:spcBef>
              <a:spcAft>
                <a:spcPct val="0"/>
              </a:spcAft>
            </a:pPr>
            <a:r>
              <a:rPr lang="de-DE" dirty="0"/>
              <a:t>Titelmasterformat durch Klicken bearbeiten</a:t>
            </a:r>
          </a:p>
        </p:txBody>
      </p:sp>
      <p:sp>
        <p:nvSpPr>
          <p:cNvPr id="10" name="Inhaltsplatzhalter 2"/>
          <p:cNvSpPr>
            <a:spLocks noGrp="1"/>
          </p:cNvSpPr>
          <p:nvPr>
            <p:ph idx="1" hasCustomPrompt="1"/>
          </p:nvPr>
        </p:nvSpPr>
        <p:spPr>
          <a:xfrm>
            <a:off x="457200" y="1333500"/>
            <a:ext cx="8229600" cy="3771900"/>
          </a:xfrm>
        </p:spPr>
        <p:txBody>
          <a:bodyPr/>
          <a:lstStyle>
            <a:lvl1pPr marL="450000" indent="-450000">
              <a:buClr>
                <a:srgbClr val="33B5E3"/>
              </a:buClr>
              <a:buFont typeface="Wingdings" pitchFamily="2" charset="2"/>
              <a:buChar char="§"/>
              <a:defRPr sz="2000">
                <a:solidFill>
                  <a:srgbClr val="5A5B5E"/>
                </a:solidFill>
              </a:defRPr>
            </a:lvl1pPr>
            <a:lvl2pPr marL="900000" indent="-450000">
              <a:buClr>
                <a:srgbClr val="33B5E3"/>
              </a:buClr>
              <a:buFont typeface="Symbol" pitchFamily="18" charset="2"/>
              <a:buChar char="-"/>
              <a:defRPr sz="1800">
                <a:solidFill>
                  <a:srgbClr val="5A5B5E"/>
                </a:solidFill>
              </a:defRPr>
            </a:lvl2pPr>
            <a:lvl3pPr marL="1350000" indent="-450000">
              <a:buClr>
                <a:srgbClr val="33B5E3"/>
              </a:buClr>
              <a:buFont typeface="Arial" pitchFamily="34" charset="0"/>
              <a:buChar char="•"/>
              <a:defRPr sz="1600">
                <a:solidFill>
                  <a:srgbClr val="5A5B5E"/>
                </a:solidFill>
              </a:defRPr>
            </a:lvl3pPr>
            <a:lvl4pPr marL="1800000" indent="-450000">
              <a:buClr>
                <a:srgbClr val="33B5E3"/>
              </a:buClr>
              <a:buFont typeface="Wingdings" pitchFamily="2" charset="2"/>
              <a:buChar char="§"/>
              <a:defRPr sz="1400">
                <a:solidFill>
                  <a:srgbClr val="5A5B5E"/>
                </a:solidFill>
              </a:defRPr>
            </a:lvl4pPr>
            <a:lvl5pPr marL="0" indent="-450000">
              <a:buClr>
                <a:srgbClr val="33B5E3"/>
              </a:buClr>
              <a:buFont typeface="Arial" panose="020B0604020202020204" pitchFamily="34" charset="0"/>
              <a:buChar char="1"/>
              <a:defRPr sz="1200" baseline="0">
                <a:solidFill>
                  <a:srgbClr val="5A5B5E"/>
                </a:solidFill>
              </a:defRPr>
            </a:lvl5pPr>
            <a:lvl6pPr marL="0" indent="-450000">
              <a:buClr>
                <a:srgbClr val="33B5E3"/>
              </a:buClr>
              <a:buFont typeface="Arial" panose="020B0604020202020204" pitchFamily="34" charset="0"/>
              <a:buChar char="2"/>
              <a:defRPr sz="1200" baseline="0">
                <a:solidFill>
                  <a:schemeClr val="accent2"/>
                </a:solidFill>
              </a:defRPr>
            </a:lvl6pPr>
            <a:lvl7pPr marL="0" indent="-450000">
              <a:buClr>
                <a:srgbClr val="33B5E3"/>
              </a:buClr>
              <a:buFont typeface="Arial" panose="020B0604020202020204" pitchFamily="34" charset="0"/>
              <a:buChar char="3"/>
              <a:defRPr sz="1200" baseline="0">
                <a:solidFill>
                  <a:schemeClr val="accent2"/>
                </a:solidFill>
              </a:defRPr>
            </a:lvl7pPr>
          </a:lstStyle>
          <a:p>
            <a:pPr lvl="0"/>
            <a:r>
              <a:rPr lang="de-DE" dirty="0"/>
              <a:t>Textmasterformate durch Klicken bearbeiten</a:t>
            </a:r>
          </a:p>
          <a:p>
            <a:pPr lvl="1"/>
            <a:r>
              <a:rPr lang="de-DE" dirty="0"/>
              <a:t>Zweite Ebene</a:t>
            </a:r>
          </a:p>
          <a:p>
            <a:pPr lvl="2"/>
            <a:r>
              <a:rPr lang="de-DE" dirty="0"/>
              <a:t>Dritte Ebene</a:t>
            </a:r>
          </a:p>
          <a:p>
            <a:pPr lvl="3"/>
            <a:r>
              <a:rPr lang="de-DE" sz="1400" dirty="0"/>
              <a:t>Vierte Ebene</a:t>
            </a:r>
          </a:p>
          <a:p>
            <a:pPr lvl="4"/>
            <a:r>
              <a:rPr lang="de-DE" sz="1200" dirty="0"/>
              <a:t>Fünfte Ebene</a:t>
            </a:r>
          </a:p>
          <a:p>
            <a:pPr lvl="5"/>
            <a:r>
              <a:rPr lang="de-DE" sz="1200" dirty="0"/>
              <a:t>Sechste Ebene</a:t>
            </a:r>
          </a:p>
          <a:p>
            <a:pPr lvl="6"/>
            <a:r>
              <a:rPr lang="de-DE" sz="1200" dirty="0"/>
              <a:t>Siebte Ebene</a:t>
            </a:r>
            <a:endParaRPr lang="de-DE" dirty="0"/>
          </a:p>
        </p:txBody>
      </p:sp>
      <p:sp>
        <p:nvSpPr>
          <p:cNvPr id="11" name="Fußzeilenplatzhalter 4"/>
          <p:cNvSpPr>
            <a:spLocks noGrp="1"/>
          </p:cNvSpPr>
          <p:nvPr>
            <p:ph type="ftr" sz="quarter" idx="10"/>
          </p:nvPr>
        </p:nvSpPr>
        <p:spPr>
          <a:xfrm>
            <a:off x="349200" y="5234400"/>
            <a:ext cx="2895600" cy="303213"/>
          </a:xfrm>
        </p:spPr>
        <p:txBody>
          <a:bodyPr/>
          <a:lstStyle>
            <a:lvl1pPr algn="l">
              <a:defRPr sz="1000" dirty="0"/>
            </a:lvl1pPr>
          </a:lstStyle>
          <a:p>
            <a:pPr>
              <a:defRPr/>
            </a:pPr>
            <a:fld id="{1F4A60B3-DDE2-4F9F-BCA7-A886547FF63C}" type="datetime1">
              <a:rPr lang="de-AT" smtClean="0"/>
              <a:pPr>
                <a:defRPr/>
              </a:pPr>
              <a:t>06.05.2022</a:t>
            </a:fld>
            <a:endParaRPr lang="de-DE" dirty="0"/>
          </a:p>
        </p:txBody>
      </p:sp>
      <p:sp>
        <p:nvSpPr>
          <p:cNvPr id="12" name="Foliennummernplatzhalter 5"/>
          <p:cNvSpPr>
            <a:spLocks noGrp="1"/>
          </p:cNvSpPr>
          <p:nvPr>
            <p:ph type="sldNum" sz="quarter" idx="11"/>
          </p:nvPr>
        </p:nvSpPr>
        <p:spPr>
          <a:xfrm>
            <a:off x="4098801" y="5234400"/>
            <a:ext cx="946398" cy="303213"/>
          </a:xfrm>
        </p:spPr>
        <p:txBody>
          <a:bodyPr/>
          <a:lstStyle>
            <a:lvl1pPr>
              <a:defRPr sz="1000"/>
            </a:lvl1pPr>
          </a:lstStyle>
          <a:p>
            <a:pPr algn="ctr">
              <a:defRPr/>
            </a:pPr>
            <a:r>
              <a:rPr lang="de-DE" dirty="0"/>
              <a:t>Folie </a:t>
            </a:r>
            <a:fld id="{9DE5E878-98C0-4758-B1C7-DB0F9977D4AD}" type="slidenum">
              <a:rPr lang="de-DE" smtClean="0"/>
              <a:pPr algn="ctr">
                <a:defRPr/>
              </a:pPr>
              <a:t>‹Nr.›</a:t>
            </a:fld>
            <a:endParaRPr lang="de-DE" dirty="0"/>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361522" y="5233764"/>
            <a:ext cx="1330289" cy="32475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157163"/>
            <a:ext cx="8229600" cy="588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27" name="Textplatzhalt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467544" y="5297488"/>
            <a:ext cx="2895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de-DE" dirty="0"/>
          </a:p>
        </p:txBody>
      </p:sp>
      <p:sp>
        <p:nvSpPr>
          <p:cNvPr id="6" name="Foliennummernplatzhalter 5"/>
          <p:cNvSpPr>
            <a:spLocks noGrp="1"/>
          </p:cNvSpPr>
          <p:nvPr>
            <p:ph type="sldNum" sz="quarter" idx="4"/>
          </p:nvPr>
        </p:nvSpPr>
        <p:spPr>
          <a:xfrm>
            <a:off x="4139952" y="5289004"/>
            <a:ext cx="1162422" cy="30480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lgn="ctr">
              <a:defRPr/>
            </a:pPr>
            <a:fld id="{8883D699-66D4-485F-8E89-A84B4C2DAF2C}" type="slidenum">
              <a:rPr lang="de-DE" smtClean="0"/>
              <a:pPr algn="ctr">
                <a:defRPr/>
              </a:pPr>
              <a:t>‹Nr.›</a:t>
            </a:fld>
            <a:endParaRPr lang="de-DE"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4" r:id="rId4"/>
    <p:sldLayoutId id="2147483701" r:id="rId5"/>
    <p:sldLayoutId id="2147483703" r:id="rId6"/>
    <p:sldLayoutId id="2147483704" r:id="rId7"/>
    <p:sldLayoutId id="2147483705" r:id="rId8"/>
    <p:sldLayoutId id="2147483706" r:id="rId9"/>
    <p:sldLayoutId id="2147483707" r:id="rId10"/>
    <p:sldLayoutId id="2147483708" r:id="rId11"/>
    <p:sldLayoutId id="2147483702"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6" r:id="rId29"/>
    <p:sldLayoutId id="2147483732" r:id="rId30"/>
    <p:sldLayoutId id="2147483733" r:id="rId31"/>
    <p:sldLayoutId id="2147483735" r:id="rId32"/>
  </p:sldLayoutIdLst>
  <p:hf hdr="0"/>
  <p:txStyles>
    <p:titleStyle>
      <a:lvl1pPr algn="ctr" rtl="0" fontAlgn="base">
        <a:spcBef>
          <a:spcPct val="0"/>
        </a:spcBef>
        <a:spcAft>
          <a:spcPct val="0"/>
        </a:spcAft>
        <a:defRPr sz="4400" kern="1200">
          <a:solidFill>
            <a:schemeClr val="tx1"/>
          </a:solidFill>
          <a:latin typeface="+mn-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cnil.fr/fr/sous-traitants-la-reutilisation-de-donnees-confiees-par-un-responsable-de-traitement"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iapp.org/news/a/cnil-sets-parameters-for-processors-reuse-of-data-for-product-improveme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hyperlink" Target="https://edpb.europa.eu/our-work-tools/documents/public-consultations/2021/guidelines-052021-interplay-between-application_en" TargetMode="Externa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7.png"/><Relationship Id="rId3" Type="http://schemas.openxmlformats.org/officeDocument/2006/relationships/hyperlink" Target="https://www.linkedin.com/in/dr-michael-m-pachinger-cipp-e-030b5a67/" TargetMode="External"/><Relationship Id="rId7" Type="http://schemas.openxmlformats.org/officeDocument/2006/relationships/hyperlink" Target="mailto:m.pachinger@scwp.com" TargetMode="External"/><Relationship Id="rId12" Type="http://schemas.openxmlformats.org/officeDocument/2006/relationships/image" Target="../media/image22.png"/><Relationship Id="rId17" Type="http://schemas.openxmlformats.org/officeDocument/2006/relationships/image" Target="../media/image26.png"/><Relationship Id="rId2" Type="http://schemas.openxmlformats.org/officeDocument/2006/relationships/notesSlide" Target="../notesSlides/notesSlide34.xml"/><Relationship Id="rId16" Type="http://schemas.openxmlformats.org/officeDocument/2006/relationships/image" Target="../media/image25.jpeg"/><Relationship Id="rId1" Type="http://schemas.openxmlformats.org/officeDocument/2006/relationships/slideLayout" Target="../slideLayouts/slideLayout3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jpeg"/><Relationship Id="rId15" Type="http://schemas.openxmlformats.org/officeDocument/2006/relationships/image" Target="cid:69384281-e88f-43ec-bd5b-532ebb9e9787@scwp.com" TargetMode="External"/><Relationship Id="rId10" Type="http://schemas.openxmlformats.org/officeDocument/2006/relationships/image" Target="../media/image20.png"/><Relationship Id="rId19" Type="http://schemas.openxmlformats.org/officeDocument/2006/relationships/image" Target="../media/image28.jpe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C866A57-5FEA-4F0C-BB92-0A47737CC011}"/>
              </a:ext>
            </a:extLst>
          </p:cNvPr>
          <p:cNvSpPr txBox="1">
            <a:spLocks/>
          </p:cNvSpPr>
          <p:nvPr/>
        </p:nvSpPr>
        <p:spPr bwMode="auto">
          <a:xfrm>
            <a:off x="539552" y="2945205"/>
            <a:ext cx="8928992" cy="1568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lvl1pPr algn="l" rtl="0" fontAlgn="base">
              <a:spcBef>
                <a:spcPct val="0"/>
              </a:spcBef>
              <a:spcAft>
                <a:spcPct val="0"/>
              </a:spcAft>
              <a:defRPr sz="2800" kern="1200" cap="none" baseline="0">
                <a:solidFill>
                  <a:srgbClr val="642565"/>
                </a:solidFill>
                <a:latin typeface="+mn-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de-AT" sz="5900" dirty="0">
                <a:solidFill>
                  <a:srgbClr val="5A5B5E"/>
                </a:solidFill>
              </a:rPr>
              <a:t>Datenschutzverträge, Standardvertrags-</a:t>
            </a:r>
          </a:p>
          <a:p>
            <a:r>
              <a:rPr lang="de-AT" sz="5900" dirty="0" err="1">
                <a:solidFill>
                  <a:srgbClr val="5A5B5E"/>
                </a:solidFill>
              </a:rPr>
              <a:t>klauseln</a:t>
            </a:r>
            <a:r>
              <a:rPr lang="de-AT" sz="5900" dirty="0">
                <a:solidFill>
                  <a:srgbClr val="5A5B5E"/>
                </a:solidFill>
              </a:rPr>
              <a:t> und Haftung</a:t>
            </a:r>
          </a:p>
          <a:p>
            <a:br>
              <a:rPr lang="de-AT" sz="3600" dirty="0">
                <a:solidFill>
                  <a:srgbClr val="5A5B5E"/>
                </a:solidFill>
              </a:rPr>
            </a:br>
            <a:br>
              <a:rPr lang="de-DE" b="1" dirty="0"/>
            </a:br>
            <a:endParaRPr lang="de-DE" sz="2000" dirty="0">
              <a:solidFill>
                <a:srgbClr val="5A5B5E"/>
              </a:solidFill>
              <a:ea typeface="+mn-ea"/>
              <a:cs typeface="+mn-cs"/>
            </a:endParaRPr>
          </a:p>
        </p:txBody>
      </p:sp>
      <p:sp>
        <p:nvSpPr>
          <p:cNvPr id="8" name="Untertitel 2">
            <a:extLst>
              <a:ext uri="{FF2B5EF4-FFF2-40B4-BE49-F238E27FC236}">
                <a16:creationId xmlns:a16="http://schemas.microsoft.com/office/drawing/2014/main" id="{7A34EE73-F2BE-43D6-8886-C348FFB21D9A}"/>
              </a:ext>
            </a:extLst>
          </p:cNvPr>
          <p:cNvSpPr>
            <a:spLocks noGrp="1"/>
          </p:cNvSpPr>
          <p:nvPr>
            <p:ph type="subTitle" idx="1"/>
          </p:nvPr>
        </p:nvSpPr>
        <p:spPr>
          <a:xfrm>
            <a:off x="539552" y="4369668"/>
            <a:ext cx="7848872" cy="720080"/>
          </a:xfrm>
        </p:spPr>
        <p:txBody>
          <a:bodyPr>
            <a:normAutofit fontScale="92500" lnSpcReduction="10000"/>
          </a:bodyPr>
          <a:lstStyle/>
          <a:p>
            <a:r>
              <a:rPr lang="de-DE" sz="1400" dirty="0"/>
              <a:t>RA Dr. Michael M. Pachinger, CIPP/E</a:t>
            </a:r>
          </a:p>
          <a:p>
            <a:r>
              <a:rPr lang="de-DE" sz="1400" dirty="0"/>
              <a:t>16. Österreichischer IT-Rechtstag 2022 </a:t>
            </a:r>
          </a:p>
          <a:p>
            <a:r>
              <a:rPr lang="de-DE" sz="1400" dirty="0"/>
              <a:t>Wien, 06.05.2022</a:t>
            </a:r>
          </a:p>
        </p:txBody>
      </p:sp>
    </p:spTree>
    <p:extLst>
      <p:ext uri="{BB962C8B-B14F-4D97-AF65-F5344CB8AC3E}">
        <p14:creationId xmlns:p14="http://schemas.microsoft.com/office/powerpoint/2010/main" val="173123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BDCF5-A80E-49A9-92C1-DED2096D894E}"/>
              </a:ext>
            </a:extLst>
          </p:cNvPr>
          <p:cNvSpPr>
            <a:spLocks noGrp="1"/>
          </p:cNvSpPr>
          <p:nvPr>
            <p:ph type="title"/>
          </p:nvPr>
        </p:nvSpPr>
        <p:spPr/>
        <p:txBody>
          <a:bodyPr/>
          <a:lstStyle/>
          <a:p>
            <a:r>
              <a:rPr lang="de-AT" dirty="0"/>
              <a:t>Nachweis und Vertragsrecht (I)</a:t>
            </a:r>
          </a:p>
        </p:txBody>
      </p:sp>
      <p:sp>
        <p:nvSpPr>
          <p:cNvPr id="3" name="Inhaltsplatzhalter 2">
            <a:extLst>
              <a:ext uri="{FF2B5EF4-FFF2-40B4-BE49-F238E27FC236}">
                <a16:creationId xmlns:a16="http://schemas.microsoft.com/office/drawing/2014/main" id="{0DB5F104-8EA2-429C-A565-38861F587FC8}"/>
              </a:ext>
            </a:extLst>
          </p:cNvPr>
          <p:cNvSpPr>
            <a:spLocks noGrp="1"/>
          </p:cNvSpPr>
          <p:nvPr>
            <p:ph idx="1"/>
          </p:nvPr>
        </p:nvSpPr>
        <p:spPr/>
        <p:txBody>
          <a:bodyPr/>
          <a:lstStyle/>
          <a:p>
            <a:r>
              <a:rPr lang="de-AT" dirty="0"/>
              <a:t>Grundsatz der Rechenschaftspflicht (Art 5 </a:t>
            </a:r>
            <a:r>
              <a:rPr lang="de-AT" dirty="0" err="1"/>
              <a:t>Abs</a:t>
            </a:r>
            <a:r>
              <a:rPr lang="de-AT" dirty="0"/>
              <a:t> 2)</a:t>
            </a:r>
          </a:p>
          <a:p>
            <a:endParaRPr lang="de-AT" sz="700" dirty="0"/>
          </a:p>
          <a:p>
            <a:r>
              <a:rPr lang="de-AT" dirty="0"/>
              <a:t>VGV</a:t>
            </a:r>
          </a:p>
          <a:p>
            <a:pPr lvl="1"/>
            <a:r>
              <a:rPr lang="de-AT" dirty="0"/>
              <a:t>Informationspflichten, Betroffenenrechte</a:t>
            </a:r>
          </a:p>
          <a:p>
            <a:pPr lvl="1"/>
            <a:r>
              <a:rPr lang="de-AT" dirty="0"/>
              <a:t>Wiedergabe tatsächlicher Funktionen und Zurverfügungstellung </a:t>
            </a:r>
          </a:p>
          <a:p>
            <a:pPr lvl="1"/>
            <a:endParaRPr lang="de-AT" sz="700" dirty="0"/>
          </a:p>
          <a:p>
            <a:r>
              <a:rPr lang="de-AT" dirty="0"/>
              <a:t>AVV</a:t>
            </a:r>
          </a:p>
          <a:p>
            <a:pPr lvl="1"/>
            <a:r>
              <a:rPr lang="de-AT" dirty="0"/>
              <a:t>Kriterien der Verarbeitung nachweisbar dokumentiert</a:t>
            </a:r>
          </a:p>
          <a:p>
            <a:pPr lvl="1"/>
            <a:endParaRPr lang="de-AT" sz="700" dirty="0"/>
          </a:p>
          <a:p>
            <a:r>
              <a:rPr lang="de-AT" dirty="0"/>
              <a:t>SCC (Drittländer)</a:t>
            </a:r>
          </a:p>
          <a:p>
            <a:pPr lvl="1"/>
            <a:r>
              <a:rPr lang="de-AT" dirty="0"/>
              <a:t>Klausel 14: Umstände der Übermittlung, Gepflogenheiten</a:t>
            </a:r>
          </a:p>
          <a:p>
            <a:pPr lvl="1"/>
            <a:r>
              <a:rPr lang="de-AT" dirty="0"/>
              <a:t>Beurteilung qua Transfer Impact Assessment (TIA)</a:t>
            </a:r>
          </a:p>
        </p:txBody>
      </p:sp>
      <p:sp>
        <p:nvSpPr>
          <p:cNvPr id="4" name="Fußzeilenplatzhalter 3">
            <a:extLst>
              <a:ext uri="{FF2B5EF4-FFF2-40B4-BE49-F238E27FC236}">
                <a16:creationId xmlns:a16="http://schemas.microsoft.com/office/drawing/2014/main" id="{3204D409-CD1E-4764-ADE5-0902705E2112}"/>
              </a:ext>
            </a:extLst>
          </p:cNvPr>
          <p:cNvSpPr txBox="1">
            <a:spLocks/>
          </p:cNvSpPr>
          <p:nvPr/>
        </p:nvSpPr>
        <p:spPr>
          <a:xfrm>
            <a:off x="467544" y="5194300"/>
            <a:ext cx="2895600" cy="303213"/>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it-IT" sz="800" dirty="0">
                <a:solidFill>
                  <a:prstClr val="black">
                    <a:tint val="75000"/>
                  </a:prstClr>
                </a:solidFill>
              </a:rPr>
              <a:t>RA Dr Michael M Pachinger, CIPP/E</a:t>
            </a:r>
            <a:endParaRPr lang="de-DE" sz="800" dirty="0"/>
          </a:p>
          <a:p>
            <a:pPr>
              <a:defRPr/>
            </a:pPr>
            <a:endParaRPr lang="de-DE" dirty="0"/>
          </a:p>
        </p:txBody>
      </p:sp>
    </p:spTree>
    <p:extLst>
      <p:ext uri="{BB962C8B-B14F-4D97-AF65-F5344CB8AC3E}">
        <p14:creationId xmlns:p14="http://schemas.microsoft.com/office/powerpoint/2010/main" val="194785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BDCF5-A80E-49A9-92C1-DED2096D894E}"/>
              </a:ext>
            </a:extLst>
          </p:cNvPr>
          <p:cNvSpPr>
            <a:spLocks noGrp="1"/>
          </p:cNvSpPr>
          <p:nvPr>
            <p:ph type="title"/>
          </p:nvPr>
        </p:nvSpPr>
        <p:spPr/>
        <p:txBody>
          <a:bodyPr/>
          <a:lstStyle/>
          <a:p>
            <a:r>
              <a:rPr lang="de-AT" dirty="0"/>
              <a:t>Nachweis und Vertragsrecht (II)</a:t>
            </a:r>
          </a:p>
        </p:txBody>
      </p:sp>
      <p:sp>
        <p:nvSpPr>
          <p:cNvPr id="3" name="Inhaltsplatzhalter 2">
            <a:extLst>
              <a:ext uri="{FF2B5EF4-FFF2-40B4-BE49-F238E27FC236}">
                <a16:creationId xmlns:a16="http://schemas.microsoft.com/office/drawing/2014/main" id="{0DB5F104-8EA2-429C-A565-38861F587FC8}"/>
              </a:ext>
            </a:extLst>
          </p:cNvPr>
          <p:cNvSpPr>
            <a:spLocks noGrp="1"/>
          </p:cNvSpPr>
          <p:nvPr>
            <p:ph idx="1"/>
          </p:nvPr>
        </p:nvSpPr>
        <p:spPr/>
        <p:txBody>
          <a:bodyPr/>
          <a:lstStyle/>
          <a:p>
            <a:pPr lvl="1"/>
            <a:endParaRPr lang="de-AT" sz="700" dirty="0"/>
          </a:p>
          <a:p>
            <a:r>
              <a:rPr lang="de-AT" dirty="0"/>
              <a:t>Datenschutzverträge als wichtige Nachweise für</a:t>
            </a:r>
          </a:p>
          <a:p>
            <a:endParaRPr lang="de-AT" sz="700" dirty="0"/>
          </a:p>
          <a:p>
            <a:pPr lvl="1"/>
            <a:r>
              <a:rPr lang="de-AT" dirty="0"/>
              <a:t>Entlastungsbeweis und für</a:t>
            </a:r>
          </a:p>
          <a:p>
            <a:pPr lvl="1"/>
            <a:r>
              <a:rPr lang="de-AT" dirty="0"/>
              <a:t>Erfüllung der Verarbeitungsgrundsätze</a:t>
            </a:r>
          </a:p>
          <a:p>
            <a:endParaRPr lang="de-AT" sz="700" dirty="0"/>
          </a:p>
          <a:p>
            <a:pPr lvl="2"/>
            <a:r>
              <a:rPr lang="de-AT" dirty="0"/>
              <a:t>Transparenz</a:t>
            </a:r>
          </a:p>
          <a:p>
            <a:pPr lvl="2"/>
            <a:r>
              <a:rPr lang="de-AT" dirty="0"/>
              <a:t>Fairness (Treu und Glauben)</a:t>
            </a:r>
          </a:p>
          <a:p>
            <a:pPr lvl="2"/>
            <a:r>
              <a:rPr lang="de-AT" dirty="0"/>
              <a:t>Rechtmäßigkeit</a:t>
            </a:r>
          </a:p>
          <a:p>
            <a:pPr lvl="1"/>
            <a:endParaRPr lang="de-AT" sz="700" b="1" dirty="0"/>
          </a:p>
          <a:p>
            <a:r>
              <a:rPr lang="de-AT" dirty="0"/>
              <a:t>Konzipierung der Verträge </a:t>
            </a:r>
            <a:r>
              <a:rPr lang="de-AT" b="1" dirty="0"/>
              <a:t>nach Treu </a:t>
            </a:r>
            <a:r>
              <a:rPr lang="de-AT" dirty="0"/>
              <a:t>und</a:t>
            </a:r>
            <a:r>
              <a:rPr lang="de-AT" b="1" dirty="0"/>
              <a:t> Glauben</a:t>
            </a:r>
            <a:endParaRPr lang="de-AT" dirty="0"/>
          </a:p>
        </p:txBody>
      </p:sp>
      <p:sp>
        <p:nvSpPr>
          <p:cNvPr id="4" name="Fußzeilenplatzhalter 3">
            <a:extLst>
              <a:ext uri="{FF2B5EF4-FFF2-40B4-BE49-F238E27FC236}">
                <a16:creationId xmlns:a16="http://schemas.microsoft.com/office/drawing/2014/main" id="{3204D409-CD1E-4764-ADE5-0902705E2112}"/>
              </a:ext>
            </a:extLst>
          </p:cNvPr>
          <p:cNvSpPr txBox="1">
            <a:spLocks/>
          </p:cNvSpPr>
          <p:nvPr/>
        </p:nvSpPr>
        <p:spPr>
          <a:xfrm>
            <a:off x="467544" y="5194300"/>
            <a:ext cx="2895600" cy="303213"/>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it-IT" sz="800" dirty="0">
                <a:solidFill>
                  <a:prstClr val="black">
                    <a:tint val="75000"/>
                  </a:prstClr>
                </a:solidFill>
              </a:rPr>
              <a:t>RA Dr Michael M Pachinger, CIPP/E</a:t>
            </a:r>
            <a:endParaRPr lang="de-DE" sz="800" dirty="0"/>
          </a:p>
          <a:p>
            <a:pPr>
              <a:defRPr/>
            </a:pPr>
            <a:endParaRPr lang="de-DE" dirty="0"/>
          </a:p>
        </p:txBody>
      </p:sp>
    </p:spTree>
    <p:extLst>
      <p:ext uri="{BB962C8B-B14F-4D97-AF65-F5344CB8AC3E}">
        <p14:creationId xmlns:p14="http://schemas.microsoft.com/office/powerpoint/2010/main" val="166872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6DDD6-9D30-452E-B170-5DB9CEDBA5C3}"/>
              </a:ext>
            </a:extLst>
          </p:cNvPr>
          <p:cNvSpPr>
            <a:spLocks noGrp="1"/>
          </p:cNvSpPr>
          <p:nvPr>
            <p:ph type="title"/>
          </p:nvPr>
        </p:nvSpPr>
        <p:spPr/>
        <p:txBody>
          <a:bodyPr/>
          <a:lstStyle/>
          <a:p>
            <a:r>
              <a:rPr lang="de-AT" dirty="0"/>
              <a:t>EDPB Guidelines 07/2020 V2.0,</a:t>
            </a:r>
            <a:br>
              <a:rPr lang="de-AT" dirty="0"/>
            </a:br>
            <a:r>
              <a:rPr lang="de-AT" dirty="0" err="1"/>
              <a:t>adopted</a:t>
            </a:r>
            <a:r>
              <a:rPr lang="de-AT" dirty="0"/>
              <a:t> on 07 </a:t>
            </a:r>
            <a:r>
              <a:rPr lang="de-AT" dirty="0" err="1"/>
              <a:t>July</a:t>
            </a:r>
            <a:r>
              <a:rPr lang="de-AT" dirty="0"/>
              <a:t> 2021</a:t>
            </a:r>
          </a:p>
        </p:txBody>
      </p:sp>
    </p:spTree>
    <p:extLst>
      <p:ext uri="{BB962C8B-B14F-4D97-AF65-F5344CB8AC3E}">
        <p14:creationId xmlns:p14="http://schemas.microsoft.com/office/powerpoint/2010/main" val="429249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Verantwortlicher (Art 4 Z 7)</a:t>
            </a:r>
          </a:p>
        </p:txBody>
      </p:sp>
      <p:sp>
        <p:nvSpPr>
          <p:cNvPr id="3" name="Inhaltsplatzhalter 2"/>
          <p:cNvSpPr>
            <a:spLocks noGrp="1"/>
          </p:cNvSpPr>
          <p:nvPr>
            <p:ph idx="1"/>
          </p:nvPr>
        </p:nvSpPr>
        <p:spPr/>
        <p:txBody>
          <a:bodyPr/>
          <a:lstStyle/>
          <a:p>
            <a:pPr>
              <a:defRPr/>
            </a:pPr>
            <a:r>
              <a:rPr lang="de-DE" dirty="0"/>
              <a:t>Relevante Fragen</a:t>
            </a:r>
            <a:endParaRPr lang="de-DE" sz="1600" dirty="0"/>
          </a:p>
          <a:p>
            <a:pPr lvl="1">
              <a:defRPr/>
            </a:pPr>
            <a:r>
              <a:rPr lang="de-DE" dirty="0"/>
              <a:t>Warum wird Verarbeitung durchgeführt? Wer hat sie veranlasst?</a:t>
            </a:r>
          </a:p>
          <a:p>
            <a:pPr lvl="1">
              <a:defRPr/>
            </a:pPr>
            <a:r>
              <a:rPr lang="de-DE" dirty="0"/>
              <a:t>Warum? </a:t>
            </a:r>
            <a:r>
              <a:rPr lang="de-DE" dirty="0">
                <a:sym typeface="Wingdings" panose="05000000000000000000" pitchFamily="2" charset="2"/>
              </a:rPr>
              <a:t> Zweck  dem Verantwortlichen vorbehalten</a:t>
            </a:r>
          </a:p>
          <a:p>
            <a:pPr lvl="1">
              <a:defRPr/>
            </a:pPr>
            <a:r>
              <a:rPr lang="de-DE" dirty="0">
                <a:sym typeface="Wingdings" panose="05000000000000000000" pitchFamily="2" charset="2"/>
              </a:rPr>
              <a:t>Wie?  Mittel (essenzielle / nicht essenzielle)</a:t>
            </a:r>
            <a:endParaRPr lang="de-DE" dirty="0"/>
          </a:p>
          <a:p>
            <a:pPr>
              <a:defRPr/>
            </a:pPr>
            <a:endParaRPr lang="de-DE" sz="700" dirty="0"/>
          </a:p>
          <a:p>
            <a:pPr>
              <a:defRPr/>
            </a:pPr>
            <a:r>
              <a:rPr lang="de-DE" dirty="0"/>
              <a:t>Funktionales Konzept </a:t>
            </a:r>
            <a:r>
              <a:rPr lang="de-DE" dirty="0" err="1"/>
              <a:t>vs</a:t>
            </a:r>
            <a:r>
              <a:rPr lang="de-DE" dirty="0"/>
              <a:t> formale Bezeichnung</a:t>
            </a:r>
          </a:p>
          <a:p>
            <a:pPr lvl="1">
              <a:defRPr/>
            </a:pPr>
            <a:r>
              <a:rPr lang="de-DE" dirty="0">
                <a:sym typeface="Wingdings" panose="05000000000000000000" pitchFamily="2" charset="2"/>
              </a:rPr>
              <a:t>Realität abbilden: </a:t>
            </a:r>
          </a:p>
          <a:p>
            <a:pPr lvl="1">
              <a:defRPr/>
            </a:pPr>
            <a:endParaRPr lang="de-DE" sz="700" dirty="0">
              <a:sym typeface="Wingdings" panose="05000000000000000000" pitchFamily="2" charset="2"/>
            </a:endParaRPr>
          </a:p>
          <a:p>
            <a:pPr marL="450000" lvl="1" indent="0">
              <a:buNone/>
              <a:defRPr/>
            </a:pPr>
            <a:r>
              <a:rPr lang="de-DE" sz="1100" dirty="0">
                <a:sym typeface="Wingdings" panose="05000000000000000000" pitchFamily="2" charset="2"/>
              </a:rPr>
              <a:t>	</a:t>
            </a:r>
            <a:r>
              <a:rPr lang="de-AT" sz="1400" dirty="0"/>
              <a:t>„</a:t>
            </a:r>
            <a:r>
              <a:rPr lang="de-AT" sz="1400" i="1" dirty="0" err="1"/>
              <a:t>It</a:t>
            </a:r>
            <a:r>
              <a:rPr lang="de-AT" sz="1400" i="1" dirty="0"/>
              <a:t> </a:t>
            </a:r>
            <a:r>
              <a:rPr lang="de-AT" sz="1400" i="1" dirty="0" err="1"/>
              <a:t>is</a:t>
            </a:r>
            <a:r>
              <a:rPr lang="de-AT" sz="1400" i="1" dirty="0"/>
              <a:t> not possible </a:t>
            </a:r>
            <a:r>
              <a:rPr lang="de-AT" sz="1400" i="1" dirty="0" err="1"/>
              <a:t>either</a:t>
            </a:r>
            <a:r>
              <a:rPr lang="de-AT" sz="1400" i="1" dirty="0"/>
              <a:t> </a:t>
            </a:r>
            <a:r>
              <a:rPr lang="de-AT" sz="1400" i="1" dirty="0" err="1"/>
              <a:t>to</a:t>
            </a:r>
            <a:r>
              <a:rPr lang="de-AT" sz="1400" i="1" dirty="0"/>
              <a:t> </a:t>
            </a:r>
            <a:r>
              <a:rPr lang="de-AT" sz="1400" i="1" dirty="0" err="1"/>
              <a:t>become</a:t>
            </a:r>
            <a:r>
              <a:rPr lang="de-AT" sz="1400" i="1" dirty="0"/>
              <a:t> a </a:t>
            </a:r>
            <a:r>
              <a:rPr lang="de-AT" sz="1400" i="1" dirty="0" err="1"/>
              <a:t>controller</a:t>
            </a:r>
            <a:r>
              <a:rPr lang="de-AT" sz="1400" i="1" dirty="0"/>
              <a:t> </a:t>
            </a:r>
            <a:r>
              <a:rPr lang="de-AT" sz="1400" i="1" dirty="0" err="1"/>
              <a:t>or</a:t>
            </a:r>
            <a:r>
              <a:rPr lang="de-AT" sz="1400" i="1" dirty="0"/>
              <a:t> </a:t>
            </a:r>
            <a:r>
              <a:rPr lang="de-AT" sz="1400" i="1" dirty="0" err="1"/>
              <a:t>to</a:t>
            </a:r>
            <a:r>
              <a:rPr lang="de-AT" sz="1400" i="1" dirty="0"/>
              <a:t> </a:t>
            </a:r>
            <a:r>
              <a:rPr lang="de-AT" sz="1400" i="1" dirty="0" err="1"/>
              <a:t>escape</a:t>
            </a:r>
            <a:r>
              <a:rPr lang="de-AT" sz="1400" i="1" dirty="0"/>
              <a:t> </a:t>
            </a:r>
            <a:r>
              <a:rPr lang="de-AT" sz="1400" i="1" dirty="0" err="1"/>
              <a:t>controller</a:t>
            </a:r>
            <a:r>
              <a:rPr lang="de-AT" sz="1400" i="1" dirty="0"/>
              <a:t> </a:t>
            </a:r>
            <a:r>
              <a:rPr lang="de-AT" sz="1400" i="1" dirty="0" err="1"/>
              <a:t>obligations</a:t>
            </a:r>
            <a:r>
              <a:rPr lang="de-AT" sz="1400" i="1" dirty="0"/>
              <a:t> </a:t>
            </a:r>
            <a:r>
              <a:rPr lang="de-AT" sz="1400" i="1" dirty="0" err="1"/>
              <a:t>simply</a:t>
            </a:r>
            <a:r>
              <a:rPr lang="de-AT" sz="1400" i="1" dirty="0"/>
              <a:t> </a:t>
            </a:r>
            <a:r>
              <a:rPr lang="de-AT" sz="1400" i="1" dirty="0" err="1"/>
              <a:t>by</a:t>
            </a:r>
            <a:r>
              <a:rPr lang="de-AT" sz="1400" i="1" dirty="0"/>
              <a:t> 	</a:t>
            </a:r>
            <a:r>
              <a:rPr lang="de-AT" sz="1400" b="1" i="1" dirty="0" err="1"/>
              <a:t>shaping</a:t>
            </a:r>
            <a:r>
              <a:rPr lang="de-AT" sz="1400" b="1" i="1" dirty="0"/>
              <a:t> </a:t>
            </a:r>
            <a:r>
              <a:rPr lang="de-AT" sz="1400" b="1" i="1" dirty="0" err="1"/>
              <a:t>the</a:t>
            </a:r>
            <a:r>
              <a:rPr lang="de-AT" sz="1400" b="1" i="1" dirty="0"/>
              <a:t> </a:t>
            </a:r>
            <a:r>
              <a:rPr lang="de-AT" sz="1400" b="1" i="1" dirty="0" err="1"/>
              <a:t>contract</a:t>
            </a:r>
            <a:r>
              <a:rPr lang="de-AT" sz="1400" b="1" i="1" dirty="0"/>
              <a:t> </a:t>
            </a:r>
            <a:r>
              <a:rPr lang="de-AT" sz="1400" i="1" dirty="0"/>
              <a:t>in a </a:t>
            </a:r>
            <a:r>
              <a:rPr lang="de-AT" sz="1400" i="1" dirty="0" err="1"/>
              <a:t>certain</a:t>
            </a:r>
            <a:r>
              <a:rPr lang="de-AT" sz="1400" i="1" dirty="0"/>
              <a:t> </a:t>
            </a:r>
            <a:r>
              <a:rPr lang="de-AT" sz="1400" i="1" dirty="0" err="1"/>
              <a:t>way</a:t>
            </a:r>
            <a:r>
              <a:rPr lang="de-AT" sz="1400" i="1" dirty="0"/>
              <a:t> </a:t>
            </a:r>
            <a:r>
              <a:rPr lang="de-AT" sz="1400" i="1" dirty="0" err="1"/>
              <a:t>where</a:t>
            </a:r>
            <a:r>
              <a:rPr lang="de-AT" sz="1400" i="1" dirty="0"/>
              <a:t> </a:t>
            </a:r>
            <a:r>
              <a:rPr lang="de-AT" sz="1400" i="1" dirty="0" err="1"/>
              <a:t>the</a:t>
            </a:r>
            <a:r>
              <a:rPr lang="de-AT" sz="1400" i="1" dirty="0"/>
              <a:t> </a:t>
            </a:r>
            <a:r>
              <a:rPr lang="de-AT" sz="1400" b="1" i="1" dirty="0" err="1"/>
              <a:t>factual</a:t>
            </a:r>
            <a:r>
              <a:rPr lang="de-AT" sz="1400" b="1" i="1" dirty="0"/>
              <a:t> </a:t>
            </a:r>
            <a:r>
              <a:rPr lang="de-AT" sz="1400" b="1" i="1" dirty="0" err="1"/>
              <a:t>circumstances</a:t>
            </a:r>
            <a:r>
              <a:rPr lang="de-AT" sz="1400" b="1" i="1" dirty="0"/>
              <a:t> </a:t>
            </a:r>
            <a:r>
              <a:rPr lang="de-AT" sz="1400" i="1" dirty="0" err="1"/>
              <a:t>say</a:t>
            </a:r>
            <a:r>
              <a:rPr lang="de-AT" sz="1400" i="1" dirty="0"/>
              <a:t> </a:t>
            </a:r>
            <a:r>
              <a:rPr lang="de-AT" sz="1400" i="1" dirty="0" err="1"/>
              <a:t>something</a:t>
            </a:r>
            <a:r>
              <a:rPr lang="de-AT" sz="1400" i="1" dirty="0"/>
              <a:t> 	</a:t>
            </a:r>
            <a:r>
              <a:rPr lang="de-AT" sz="1400" i="1" dirty="0" err="1"/>
              <a:t>else</a:t>
            </a:r>
            <a:r>
              <a:rPr lang="de-AT" sz="1400" dirty="0"/>
              <a:t>“ (</a:t>
            </a:r>
            <a:r>
              <a:rPr lang="de-AT" sz="1400" dirty="0" err="1"/>
              <a:t>Rz</a:t>
            </a:r>
            <a:r>
              <a:rPr lang="de-AT" sz="1400" dirty="0"/>
              <a:t> 26)</a:t>
            </a:r>
            <a:endParaRPr lang="de-DE" sz="1400" dirty="0"/>
          </a:p>
          <a:p>
            <a:pPr marL="0" indent="0">
              <a:buNone/>
              <a:defRPr/>
            </a:pPr>
            <a:endParaRPr lang="de-DE" sz="700" dirty="0"/>
          </a:p>
          <a:p>
            <a:pPr>
              <a:defRPr/>
            </a:pPr>
            <a:r>
              <a:rPr lang="de-DE" dirty="0"/>
              <a:t>Bezug zur Datenverarbeitung</a:t>
            </a:r>
          </a:p>
          <a:p>
            <a:pPr lvl="1">
              <a:defRPr/>
            </a:pPr>
            <a:r>
              <a:rPr lang="de-DE" dirty="0"/>
              <a:t>eine / eine Reihe von Verarbeitungstätigkeit(en) oder Bereich davon</a:t>
            </a:r>
          </a:p>
          <a:p>
            <a:pPr marL="0" indent="0">
              <a:buNone/>
              <a:defRPr/>
            </a:pPr>
            <a:endParaRPr lang="de-DE" dirty="0"/>
          </a:p>
          <a:p>
            <a:pPr marL="0" indent="0">
              <a:buNone/>
            </a:pPr>
            <a:endParaRPr lang="de-DE" dirty="0"/>
          </a:p>
        </p:txBody>
      </p:sp>
      <p:sp>
        <p:nvSpPr>
          <p:cNvPr id="5" name="Foliennummernplatzhalter 4"/>
          <p:cNvSpPr txBox="1">
            <a:spLocks/>
          </p:cNvSpPr>
          <p:nvPr/>
        </p:nvSpPr>
        <p:spPr>
          <a:xfrm>
            <a:off x="4098801" y="5194300"/>
            <a:ext cx="946398" cy="303213"/>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de-DE" sz="1200" dirty="0">
              <a:solidFill>
                <a:srgbClr val="5A5B5E"/>
              </a:solidFill>
            </a:endParaRPr>
          </a:p>
        </p:txBody>
      </p:sp>
      <p:sp>
        <p:nvSpPr>
          <p:cNvPr id="6" name="Foliennummernplatzhalter 5">
            <a:extLst>
              <a:ext uri="{FF2B5EF4-FFF2-40B4-BE49-F238E27FC236}">
                <a16:creationId xmlns:a16="http://schemas.microsoft.com/office/drawing/2014/main" id="{54CE121D-E689-4976-B260-C011F7403239}"/>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13</a:t>
            </a:fld>
            <a:endParaRPr lang="de-DE" sz="800" dirty="0"/>
          </a:p>
        </p:txBody>
      </p:sp>
      <p:sp>
        <p:nvSpPr>
          <p:cNvPr id="8" name="Fußzeilenplatzhalter 4">
            <a:extLst>
              <a:ext uri="{FF2B5EF4-FFF2-40B4-BE49-F238E27FC236}">
                <a16:creationId xmlns:a16="http://schemas.microsoft.com/office/drawing/2014/main" id="{845BABDD-7F53-4EF4-9C5E-CFE221F7014E}"/>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Tree>
    <p:extLst>
      <p:ext uri="{BB962C8B-B14F-4D97-AF65-F5344CB8AC3E}">
        <p14:creationId xmlns:p14="http://schemas.microsoft.com/office/powerpoint/2010/main" val="83247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Auftragsverarbeiter (Art 4 Z 8)</a:t>
            </a:r>
          </a:p>
        </p:txBody>
      </p:sp>
      <p:sp>
        <p:nvSpPr>
          <p:cNvPr id="3" name="Inhaltsplatzhalter 2"/>
          <p:cNvSpPr>
            <a:spLocks noGrp="1"/>
          </p:cNvSpPr>
          <p:nvPr>
            <p:ph idx="1"/>
          </p:nvPr>
        </p:nvSpPr>
        <p:spPr/>
        <p:txBody>
          <a:bodyPr/>
          <a:lstStyle/>
          <a:p>
            <a:pPr>
              <a:defRPr/>
            </a:pPr>
            <a:r>
              <a:rPr lang="de-DE" dirty="0"/>
              <a:t>2 Grundvoraussetzungen</a:t>
            </a:r>
            <a:endParaRPr lang="de-DE" sz="1600" dirty="0"/>
          </a:p>
          <a:p>
            <a:pPr lvl="1">
              <a:defRPr/>
            </a:pPr>
            <a:r>
              <a:rPr lang="de-DE" dirty="0"/>
              <a:t>Separate Entität (im Vergleich zum Verantwortlichen)</a:t>
            </a:r>
          </a:p>
          <a:p>
            <a:pPr lvl="2">
              <a:defRPr/>
            </a:pPr>
            <a:r>
              <a:rPr lang="de-DE" dirty="0"/>
              <a:t>Mitarbeiter als Teil des Verantwortlichen</a:t>
            </a:r>
          </a:p>
          <a:p>
            <a:pPr lvl="2">
              <a:defRPr/>
            </a:pPr>
            <a:r>
              <a:rPr lang="de-DE" dirty="0"/>
              <a:t>Abteilungen untereinander </a:t>
            </a:r>
            <a:r>
              <a:rPr lang="de-DE" dirty="0" err="1"/>
              <a:t>idR</a:t>
            </a:r>
            <a:r>
              <a:rPr lang="de-DE" dirty="0"/>
              <a:t> nicht als Auftragsverarbeiter</a:t>
            </a:r>
          </a:p>
          <a:p>
            <a:pPr lvl="1">
              <a:defRPr/>
            </a:pPr>
            <a:r>
              <a:rPr lang="de-DE" dirty="0"/>
              <a:t>Verarbeitung </a:t>
            </a:r>
            <a:r>
              <a:rPr lang="de-DE" dirty="0" err="1"/>
              <a:t>pb</a:t>
            </a:r>
            <a:r>
              <a:rPr lang="de-DE" dirty="0"/>
              <a:t> Daten im Auftrag des Verantwortlichen</a:t>
            </a:r>
          </a:p>
          <a:p>
            <a:pPr>
              <a:defRPr/>
            </a:pPr>
            <a:endParaRPr lang="de-DE" sz="700" dirty="0"/>
          </a:p>
          <a:p>
            <a:pPr>
              <a:defRPr/>
            </a:pPr>
            <a:r>
              <a:rPr lang="de-DE" dirty="0"/>
              <a:t>Analyse der konkreten Aktivitäten – </a:t>
            </a:r>
            <a:r>
              <a:rPr lang="de-AT" dirty="0"/>
              <a:t>Dienstleistung auf Datenverarbeitung gerichtet ist?</a:t>
            </a:r>
          </a:p>
          <a:p>
            <a:endParaRPr lang="de-AT" sz="700" b="1" dirty="0"/>
          </a:p>
          <a:p>
            <a:pPr marL="0" indent="0">
              <a:buNone/>
            </a:pPr>
            <a:r>
              <a:rPr lang="en-GB" sz="1400" i="1" dirty="0"/>
              <a:t>	„In practice, where the provided service is not </a:t>
            </a:r>
            <a:r>
              <a:rPr lang="en-GB" sz="1400" b="1" i="1" dirty="0"/>
              <a:t>specifically targeted at processing 	personal data</a:t>
            </a:r>
            <a:r>
              <a:rPr lang="en-GB" sz="1400" i="1" dirty="0"/>
              <a:t> or where such processing does not constitute a </a:t>
            </a:r>
            <a:r>
              <a:rPr lang="en-GB" sz="1400" b="1" i="1" dirty="0"/>
              <a:t>key element of the 	service</a:t>
            </a:r>
            <a:r>
              <a:rPr lang="en-GB" sz="1400" i="1" dirty="0"/>
              <a:t>, the service provider may be in a position to independently determine the 	purposes and means to that processing which is required in order to provide the service.“</a:t>
            </a:r>
            <a:r>
              <a:rPr lang="de-AT" sz="1400" dirty="0"/>
              <a:t> </a:t>
            </a:r>
            <a:r>
              <a:rPr lang="de-AT" sz="1400" i="1" dirty="0"/>
              <a:t>	(</a:t>
            </a:r>
            <a:r>
              <a:rPr lang="de-AT" sz="1400" i="1" dirty="0" err="1"/>
              <a:t>Rz</a:t>
            </a:r>
            <a:r>
              <a:rPr lang="de-AT" sz="1400" i="1" dirty="0"/>
              <a:t> 25)</a:t>
            </a:r>
            <a:endParaRPr lang="de-DE" sz="1400" i="1" dirty="0"/>
          </a:p>
          <a:p>
            <a:pPr marL="0" indent="0">
              <a:buNone/>
            </a:pPr>
            <a:endParaRPr lang="de-DE" dirty="0"/>
          </a:p>
        </p:txBody>
      </p:sp>
      <p:sp>
        <p:nvSpPr>
          <p:cNvPr id="5" name="Foliennummernplatzhalter 4"/>
          <p:cNvSpPr txBox="1">
            <a:spLocks/>
          </p:cNvSpPr>
          <p:nvPr/>
        </p:nvSpPr>
        <p:spPr>
          <a:xfrm>
            <a:off x="4098801" y="5194300"/>
            <a:ext cx="946398" cy="303213"/>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de-DE" sz="1200" dirty="0">
              <a:solidFill>
                <a:srgbClr val="5A5B5E"/>
              </a:solidFill>
            </a:endParaRPr>
          </a:p>
        </p:txBody>
      </p:sp>
      <p:sp>
        <p:nvSpPr>
          <p:cNvPr id="6" name="Foliennummernplatzhalter 5">
            <a:extLst>
              <a:ext uri="{FF2B5EF4-FFF2-40B4-BE49-F238E27FC236}">
                <a16:creationId xmlns:a16="http://schemas.microsoft.com/office/drawing/2014/main" id="{54CE121D-E689-4976-B260-C011F7403239}"/>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14</a:t>
            </a:fld>
            <a:endParaRPr lang="de-DE" sz="800" dirty="0"/>
          </a:p>
        </p:txBody>
      </p:sp>
      <p:sp>
        <p:nvSpPr>
          <p:cNvPr id="8" name="Fußzeilenplatzhalter 4">
            <a:extLst>
              <a:ext uri="{FF2B5EF4-FFF2-40B4-BE49-F238E27FC236}">
                <a16:creationId xmlns:a16="http://schemas.microsoft.com/office/drawing/2014/main" id="{845BABDD-7F53-4EF4-9C5E-CFE221F7014E}"/>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Tree>
    <p:extLst>
      <p:ext uri="{BB962C8B-B14F-4D97-AF65-F5344CB8AC3E}">
        <p14:creationId xmlns:p14="http://schemas.microsoft.com/office/powerpoint/2010/main" val="42725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de-DE" dirty="0"/>
              <a:t>Art 26 DSGVO</a:t>
            </a:r>
            <a:endParaRPr lang="en-GB" dirty="0"/>
          </a:p>
        </p:txBody>
      </p:sp>
      <p:sp>
        <p:nvSpPr>
          <p:cNvPr id="5" name="Inhaltsplatzhalter 4"/>
          <p:cNvSpPr>
            <a:spLocks noGrp="1"/>
          </p:cNvSpPr>
          <p:nvPr>
            <p:ph idx="1"/>
          </p:nvPr>
        </p:nvSpPr>
        <p:spPr/>
        <p:txBody>
          <a:bodyPr/>
          <a:lstStyle/>
          <a:p>
            <a:pPr marL="322898" indent="-322898"/>
            <a:r>
              <a:rPr lang="de-DE" dirty="0"/>
              <a:t>Gemeinsam Verantwortliche?</a:t>
            </a:r>
          </a:p>
          <a:p>
            <a:pPr lvl="1"/>
            <a:r>
              <a:rPr lang="de-DE" dirty="0"/>
              <a:t>kumulatives Zusammenwirken</a:t>
            </a:r>
          </a:p>
          <a:p>
            <a:pPr lvl="2"/>
            <a:r>
              <a:rPr lang="de-DE" dirty="0"/>
              <a:t>Mitentscheidung über Zielrichtung/Modalitäten (Relevanzschwelle)</a:t>
            </a:r>
          </a:p>
          <a:p>
            <a:pPr lvl="2"/>
            <a:r>
              <a:rPr lang="de-DE" dirty="0"/>
              <a:t>Gemeinsame / </a:t>
            </a:r>
            <a:r>
              <a:rPr lang="de-DE" u="sng" dirty="0"/>
              <a:t>konvergierende</a:t>
            </a:r>
            <a:r>
              <a:rPr lang="de-DE" dirty="0"/>
              <a:t> Entscheidungen</a:t>
            </a:r>
          </a:p>
          <a:p>
            <a:pPr lvl="1"/>
            <a:r>
              <a:rPr lang="de-DE" dirty="0"/>
              <a:t>Maßgeblich: </a:t>
            </a:r>
          </a:p>
          <a:p>
            <a:pPr lvl="2"/>
            <a:r>
              <a:rPr lang="de-DE" dirty="0"/>
              <a:t>nicht tatsächliche Mitwirkung bei einzelnen Datenverarbeitungen</a:t>
            </a:r>
          </a:p>
          <a:p>
            <a:pPr lvl="2"/>
            <a:r>
              <a:rPr lang="de-DE" dirty="0"/>
              <a:t>Veranlassung oder direkte Mitgestaltung – </a:t>
            </a:r>
            <a:r>
              <a:rPr lang="de-DE" dirty="0" err="1"/>
              <a:t>zB</a:t>
            </a:r>
            <a:r>
              <a:rPr lang="de-DE" dirty="0"/>
              <a:t> als Auftraggeber</a:t>
            </a:r>
          </a:p>
          <a:p>
            <a:pPr lvl="1">
              <a:defRPr/>
            </a:pPr>
            <a:r>
              <a:rPr lang="de-AT" dirty="0"/>
              <a:t>Gemeinsamer Zweck</a:t>
            </a:r>
          </a:p>
          <a:p>
            <a:pPr marL="0" indent="0">
              <a:buNone/>
            </a:pPr>
            <a:r>
              <a:rPr lang="en-GB" i="1" dirty="0"/>
              <a:t>	</a:t>
            </a:r>
            <a:r>
              <a:rPr lang="en-GB" sz="1400" i="1" dirty="0"/>
              <a:t>„</a:t>
            </a:r>
            <a:r>
              <a:rPr lang="en-US" sz="1400" i="1" dirty="0"/>
              <a:t>…use of a </a:t>
            </a:r>
            <a:r>
              <a:rPr lang="en-US" sz="1400" b="1" i="1" dirty="0"/>
              <a:t>common data processing system </a:t>
            </a:r>
            <a:r>
              <a:rPr lang="en-US" sz="1400" i="1" dirty="0"/>
              <a:t>or </a:t>
            </a:r>
            <a:r>
              <a:rPr lang="en-US" sz="1400" b="1" i="1" dirty="0"/>
              <a:t>infrastructure</a:t>
            </a:r>
            <a:r>
              <a:rPr lang="en-US" sz="1400" i="1" dirty="0"/>
              <a:t> will not in all cases lead 	to qualify the parties involved as joint controllers … the existence of a mere </a:t>
            </a:r>
            <a:r>
              <a:rPr lang="en-US" sz="1400" b="1" i="1" dirty="0"/>
              <a:t>commercial 	benefit </a:t>
            </a:r>
            <a:r>
              <a:rPr lang="en-US" sz="1400" i="1" dirty="0"/>
              <a:t>for the parties involved is </a:t>
            </a:r>
            <a:r>
              <a:rPr lang="en-US" sz="1400" b="1" i="1" dirty="0"/>
              <a:t>not</a:t>
            </a:r>
            <a:r>
              <a:rPr lang="en-US" sz="1400" i="1" dirty="0"/>
              <a:t> sufficient to </a:t>
            </a:r>
            <a:r>
              <a:rPr lang="en-US" sz="1400" b="1" i="1" dirty="0"/>
              <a:t>qualify as a purpose </a:t>
            </a:r>
            <a:r>
              <a:rPr lang="en-US" sz="1400" i="1" dirty="0"/>
              <a:t>of processing) </a:t>
            </a:r>
            <a:r>
              <a:rPr lang="en-GB" sz="1400" i="1" dirty="0"/>
              <a:t>“</a:t>
            </a:r>
            <a:r>
              <a:rPr lang="de-AT" sz="1400" i="1" dirty="0"/>
              <a:t> 	(</a:t>
            </a:r>
            <a:r>
              <a:rPr lang="de-AT" sz="1400" i="1" dirty="0" err="1"/>
              <a:t>Rz</a:t>
            </a:r>
            <a:r>
              <a:rPr lang="de-AT" sz="1400" i="1" dirty="0"/>
              <a:t> 68)</a:t>
            </a:r>
            <a:endParaRPr lang="de-DE" sz="1400" i="1" dirty="0"/>
          </a:p>
          <a:p>
            <a:pPr marL="0" indent="0">
              <a:buNone/>
            </a:pPr>
            <a:endParaRPr lang="en-GB" dirty="0"/>
          </a:p>
        </p:txBody>
      </p:sp>
      <p:sp>
        <p:nvSpPr>
          <p:cNvPr id="6" name="Foliennummernplatzhalter 5">
            <a:extLst>
              <a:ext uri="{FF2B5EF4-FFF2-40B4-BE49-F238E27FC236}">
                <a16:creationId xmlns:a16="http://schemas.microsoft.com/office/drawing/2014/main" id="{BA235B76-4945-40AC-82F1-634E0CA64591}"/>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15</a:t>
            </a:fld>
            <a:endParaRPr lang="de-DE" sz="800" dirty="0"/>
          </a:p>
        </p:txBody>
      </p:sp>
      <p:sp>
        <p:nvSpPr>
          <p:cNvPr id="7" name="Fußzeilenplatzhalter 4">
            <a:extLst>
              <a:ext uri="{FF2B5EF4-FFF2-40B4-BE49-F238E27FC236}">
                <a16:creationId xmlns:a16="http://schemas.microsoft.com/office/drawing/2014/main" id="{D7C8D364-190D-486A-9555-E7267C0E3944}"/>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Tree>
    <p:extLst>
      <p:ext uri="{BB962C8B-B14F-4D97-AF65-F5344CB8AC3E}">
        <p14:creationId xmlns:p14="http://schemas.microsoft.com/office/powerpoint/2010/main" val="57580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5CA1A-D40F-41BC-AC3B-D836E666B087}"/>
              </a:ext>
            </a:extLst>
          </p:cNvPr>
          <p:cNvSpPr>
            <a:spLocks noGrp="1"/>
          </p:cNvSpPr>
          <p:nvPr>
            <p:ph type="title"/>
          </p:nvPr>
        </p:nvSpPr>
        <p:spPr/>
        <p:txBody>
          <a:bodyPr/>
          <a:lstStyle/>
          <a:p>
            <a:r>
              <a:rPr lang="de-AT" dirty="0"/>
              <a:t>Rollenverteilung ungenügend</a:t>
            </a:r>
            <a:br>
              <a:rPr lang="de-AT" dirty="0"/>
            </a:br>
            <a:r>
              <a:rPr lang="de-AT" sz="1800" dirty="0"/>
              <a:t>Griechische Aufsicht vom 27.01.2022 (</a:t>
            </a:r>
            <a:r>
              <a:rPr lang="de-AT" sz="1800" dirty="0" err="1"/>
              <a:t>Cosmote</a:t>
            </a:r>
            <a:r>
              <a:rPr lang="de-AT" sz="1800" dirty="0"/>
              <a:t> / OTE Group)</a:t>
            </a:r>
          </a:p>
        </p:txBody>
      </p:sp>
      <p:sp>
        <p:nvSpPr>
          <p:cNvPr id="3" name="Inhaltsplatzhalter 2">
            <a:extLst>
              <a:ext uri="{FF2B5EF4-FFF2-40B4-BE49-F238E27FC236}">
                <a16:creationId xmlns:a16="http://schemas.microsoft.com/office/drawing/2014/main" id="{65FBE65A-FB85-4F91-A93E-94FF3CF88E95}"/>
              </a:ext>
            </a:extLst>
          </p:cNvPr>
          <p:cNvSpPr>
            <a:spLocks noGrp="1"/>
          </p:cNvSpPr>
          <p:nvPr>
            <p:ph idx="1"/>
          </p:nvPr>
        </p:nvSpPr>
        <p:spPr/>
        <p:txBody>
          <a:bodyPr/>
          <a:lstStyle/>
          <a:p>
            <a:r>
              <a:rPr lang="de-AT" dirty="0"/>
              <a:t>Sachverhalt</a:t>
            </a:r>
          </a:p>
          <a:p>
            <a:pPr lvl="1"/>
            <a:r>
              <a:rPr lang="de-AT" dirty="0"/>
              <a:t>Hacker dringen in Infrastruktur des Telekomanbieters COSMOTE</a:t>
            </a:r>
          </a:p>
          <a:p>
            <a:pPr lvl="1"/>
            <a:r>
              <a:rPr lang="de-AT" dirty="0"/>
              <a:t>Sensible Daten, 10 </a:t>
            </a:r>
            <a:r>
              <a:rPr lang="de-AT" dirty="0" err="1"/>
              <a:t>Mio</a:t>
            </a:r>
            <a:r>
              <a:rPr lang="de-AT" dirty="0"/>
              <a:t> Betroffene; Geldbuße EUR 6 </a:t>
            </a:r>
            <a:r>
              <a:rPr lang="de-AT" dirty="0" err="1"/>
              <a:t>Mio</a:t>
            </a:r>
            <a:endParaRPr lang="de-AT" dirty="0"/>
          </a:p>
          <a:p>
            <a:pPr lvl="1"/>
            <a:endParaRPr lang="de-AT" sz="700" dirty="0"/>
          </a:p>
          <a:p>
            <a:r>
              <a:rPr lang="de-AT" dirty="0"/>
              <a:t>Rechtliche Beurteilung</a:t>
            </a:r>
          </a:p>
          <a:p>
            <a:pPr lvl="1"/>
            <a:r>
              <a:rPr lang="de-AT" dirty="0"/>
              <a:t>Keine ausreichenden TOM beim Verantwortlichen (Anonym., DSFA)</a:t>
            </a:r>
          </a:p>
          <a:p>
            <a:pPr lvl="1"/>
            <a:r>
              <a:rPr lang="de-AT" dirty="0">
                <a:sym typeface="Wingdings" panose="05000000000000000000" pitchFamily="2" charset="2"/>
              </a:rPr>
              <a:t>Unzureichend klar definierte Rollenverteilung mit Filiale OTE Group</a:t>
            </a:r>
          </a:p>
          <a:p>
            <a:pPr lvl="1"/>
            <a:r>
              <a:rPr lang="de-AT" dirty="0">
                <a:sym typeface="Wingdings" panose="05000000000000000000" pitchFamily="2" charset="2"/>
              </a:rPr>
              <a:t>3,2 </a:t>
            </a:r>
            <a:r>
              <a:rPr lang="de-AT" dirty="0" err="1">
                <a:sym typeface="Wingdings" panose="05000000000000000000" pitchFamily="2" charset="2"/>
              </a:rPr>
              <a:t>Mio</a:t>
            </a:r>
            <a:r>
              <a:rPr lang="de-AT" dirty="0">
                <a:sym typeface="Wingdings" panose="05000000000000000000" pitchFamily="2" charset="2"/>
              </a:rPr>
              <a:t> EUR Sanktion für Filiale qua Beitrag zur Infrastruktur</a:t>
            </a:r>
          </a:p>
          <a:p>
            <a:pPr lvl="1"/>
            <a:r>
              <a:rPr lang="de-AT" dirty="0">
                <a:sym typeface="Wingdings" panose="05000000000000000000" pitchFamily="2" charset="2"/>
              </a:rPr>
              <a:t>„</a:t>
            </a:r>
            <a:r>
              <a:rPr lang="de-AT" i="1" dirty="0">
                <a:sym typeface="Wingdings" panose="05000000000000000000" pitchFamily="2" charset="2"/>
              </a:rPr>
              <a:t>Zuteilung der Verantwortung und Zusammenarbeit hätte auf Vereinbarung </a:t>
            </a:r>
            <a:r>
              <a:rPr lang="de-AT" i="1" dirty="0" err="1">
                <a:sym typeface="Wingdings" panose="05000000000000000000" pitchFamily="2" charset="2"/>
              </a:rPr>
              <a:t>gem</a:t>
            </a:r>
            <a:r>
              <a:rPr lang="de-AT" i="1" dirty="0">
                <a:sym typeface="Wingdings" panose="05000000000000000000" pitchFamily="2" charset="2"/>
              </a:rPr>
              <a:t> Art 26 oder auf einer Vereinbarung oder anderem Rechtsinstrument </a:t>
            </a:r>
            <a:r>
              <a:rPr lang="de-AT" i="1" dirty="0" err="1">
                <a:sym typeface="Wingdings" panose="05000000000000000000" pitchFamily="2" charset="2"/>
              </a:rPr>
              <a:t>gem</a:t>
            </a:r>
            <a:r>
              <a:rPr lang="de-AT" i="1" dirty="0">
                <a:sym typeface="Wingdings" panose="05000000000000000000" pitchFamily="2" charset="2"/>
              </a:rPr>
              <a:t> Art 28 beruhen müssen</a:t>
            </a:r>
            <a:r>
              <a:rPr lang="de-AT" dirty="0">
                <a:sym typeface="Wingdings" panose="05000000000000000000" pitchFamily="2" charset="2"/>
              </a:rPr>
              <a:t>“</a:t>
            </a:r>
          </a:p>
          <a:p>
            <a:endParaRPr lang="de-AT" sz="1600" dirty="0"/>
          </a:p>
        </p:txBody>
      </p:sp>
      <p:sp>
        <p:nvSpPr>
          <p:cNvPr id="5" name="Foliennummernplatzhalter 5">
            <a:extLst>
              <a:ext uri="{FF2B5EF4-FFF2-40B4-BE49-F238E27FC236}">
                <a16:creationId xmlns:a16="http://schemas.microsoft.com/office/drawing/2014/main" id="{7DF97893-7D18-40D4-8D05-6233DF8B4F64}"/>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16</a:t>
            </a:fld>
            <a:endParaRPr lang="de-DE" sz="800" dirty="0"/>
          </a:p>
        </p:txBody>
      </p:sp>
      <p:sp>
        <p:nvSpPr>
          <p:cNvPr id="6" name="Fußzeilenplatzhalter 4">
            <a:extLst>
              <a:ext uri="{FF2B5EF4-FFF2-40B4-BE49-F238E27FC236}">
                <a16:creationId xmlns:a16="http://schemas.microsoft.com/office/drawing/2014/main" id="{940072A3-B4E7-4EB4-AB86-54A2395BABCC}"/>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
        <p:nvSpPr>
          <p:cNvPr id="8" name="Textfeld 7">
            <a:extLst>
              <a:ext uri="{FF2B5EF4-FFF2-40B4-BE49-F238E27FC236}">
                <a16:creationId xmlns:a16="http://schemas.microsoft.com/office/drawing/2014/main" id="{5585639C-587F-46E9-8A44-00016947C861}"/>
              </a:ext>
            </a:extLst>
          </p:cNvPr>
          <p:cNvSpPr txBox="1"/>
          <p:nvPr/>
        </p:nvSpPr>
        <p:spPr>
          <a:xfrm>
            <a:off x="5724128" y="5301557"/>
            <a:ext cx="2448272" cy="200055"/>
          </a:xfrm>
          <a:prstGeom prst="rect">
            <a:avLst/>
          </a:prstGeom>
          <a:noFill/>
        </p:spPr>
        <p:txBody>
          <a:bodyPr wrap="square" rtlCol="0">
            <a:spAutoFit/>
          </a:bodyPr>
          <a:lstStyle/>
          <a:p>
            <a:r>
              <a:rPr lang="de-AT" sz="700" dirty="0"/>
              <a:t>#DPI22, Paris</a:t>
            </a:r>
          </a:p>
        </p:txBody>
      </p:sp>
      <p:sp>
        <p:nvSpPr>
          <p:cNvPr id="7" name="Rechteck: abgerundete Ecken 6">
            <a:extLst>
              <a:ext uri="{FF2B5EF4-FFF2-40B4-BE49-F238E27FC236}">
                <a16:creationId xmlns:a16="http://schemas.microsoft.com/office/drawing/2014/main" id="{14B6C7FE-E599-4545-9D4F-8060B76F62A0}"/>
              </a:ext>
            </a:extLst>
          </p:cNvPr>
          <p:cNvSpPr/>
          <p:nvPr/>
        </p:nvSpPr>
        <p:spPr>
          <a:xfrm rot="2035188">
            <a:off x="7774532" y="320994"/>
            <a:ext cx="1351021" cy="478128"/>
          </a:xfrm>
          <a:prstGeom prst="round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Fall</a:t>
            </a:r>
          </a:p>
        </p:txBody>
      </p:sp>
    </p:spTree>
    <p:extLst>
      <p:ext uri="{BB962C8B-B14F-4D97-AF65-F5344CB8AC3E}">
        <p14:creationId xmlns:p14="http://schemas.microsoft.com/office/powerpoint/2010/main" val="36631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6DDD6-9D30-452E-B170-5DB9CEDBA5C3}"/>
              </a:ext>
            </a:extLst>
          </p:cNvPr>
          <p:cNvSpPr>
            <a:spLocks noGrp="1"/>
          </p:cNvSpPr>
          <p:nvPr>
            <p:ph type="title"/>
          </p:nvPr>
        </p:nvSpPr>
        <p:spPr/>
        <p:txBody>
          <a:bodyPr/>
          <a:lstStyle/>
          <a:p>
            <a:r>
              <a:rPr lang="de-AT" dirty="0"/>
              <a:t>Gemeinsam Verantwortliche</a:t>
            </a:r>
          </a:p>
        </p:txBody>
      </p:sp>
    </p:spTree>
    <p:extLst>
      <p:ext uri="{BB962C8B-B14F-4D97-AF65-F5344CB8AC3E}">
        <p14:creationId xmlns:p14="http://schemas.microsoft.com/office/powerpoint/2010/main" val="177105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feld 5"/>
          <p:cNvSpPr txBox="1">
            <a:spLocks noChangeArrowheads="1"/>
          </p:cNvSpPr>
          <p:nvPr/>
        </p:nvSpPr>
        <p:spPr bwMode="auto">
          <a:xfrm>
            <a:off x="684214" y="2137834"/>
            <a:ext cx="5976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de-DE" altLang="de-DE" i="1" dirty="0">
                <a:solidFill>
                  <a:srgbClr val="642565"/>
                </a:solidFill>
              </a:rPr>
              <a:t>VGV-Vertragsgestaltung</a:t>
            </a:r>
            <a:endParaRPr lang="de-DE" altLang="de-DE" dirty="0">
              <a:solidFill>
                <a:srgbClr val="642565"/>
              </a:solidFill>
            </a:endParaRPr>
          </a:p>
        </p:txBody>
      </p:sp>
      <p:sp>
        <p:nvSpPr>
          <p:cNvPr id="15" name="Rechteck 14"/>
          <p:cNvSpPr/>
          <p:nvPr/>
        </p:nvSpPr>
        <p:spPr>
          <a:xfrm>
            <a:off x="1" y="4057386"/>
            <a:ext cx="3419475" cy="35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16" name="Rechteck 15"/>
          <p:cNvSpPr/>
          <p:nvPr/>
        </p:nvSpPr>
        <p:spPr>
          <a:xfrm>
            <a:off x="-14288" y="3697553"/>
            <a:ext cx="5954713" cy="260614"/>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17" name="Rechteck 16"/>
          <p:cNvSpPr/>
          <p:nvPr/>
        </p:nvSpPr>
        <p:spPr>
          <a:xfrm>
            <a:off x="-28575" y="3442229"/>
            <a:ext cx="8137525" cy="134938"/>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Tree>
    <p:extLst>
      <p:ext uri="{BB962C8B-B14F-4D97-AF65-F5344CB8AC3E}">
        <p14:creationId xmlns:p14="http://schemas.microsoft.com/office/powerpoint/2010/main" val="260047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33A33-A070-44C5-9365-1B4A9171F84A}"/>
              </a:ext>
            </a:extLst>
          </p:cNvPr>
          <p:cNvSpPr>
            <a:spLocks noGrp="1"/>
          </p:cNvSpPr>
          <p:nvPr>
            <p:ph type="title"/>
          </p:nvPr>
        </p:nvSpPr>
        <p:spPr/>
        <p:txBody>
          <a:bodyPr/>
          <a:lstStyle/>
          <a:p>
            <a:r>
              <a:rPr lang="de-AT" dirty="0"/>
              <a:t>VgV – Vertragsgestaltung (I)</a:t>
            </a:r>
          </a:p>
        </p:txBody>
      </p:sp>
      <p:sp>
        <p:nvSpPr>
          <p:cNvPr id="3" name="Inhaltsplatzhalter 2">
            <a:extLst>
              <a:ext uri="{FF2B5EF4-FFF2-40B4-BE49-F238E27FC236}">
                <a16:creationId xmlns:a16="http://schemas.microsoft.com/office/drawing/2014/main" id="{96FE3C01-3586-4659-AF88-983F78B6D748}"/>
              </a:ext>
            </a:extLst>
          </p:cNvPr>
          <p:cNvSpPr>
            <a:spLocks noGrp="1"/>
          </p:cNvSpPr>
          <p:nvPr>
            <p:ph idx="1"/>
          </p:nvPr>
        </p:nvSpPr>
        <p:spPr/>
        <p:txBody>
          <a:bodyPr/>
          <a:lstStyle/>
          <a:p>
            <a:r>
              <a:rPr lang="de-AT" dirty="0"/>
              <a:t>Allgemein</a:t>
            </a:r>
          </a:p>
          <a:p>
            <a:pPr lvl="1"/>
            <a:r>
              <a:rPr lang="de-AT" dirty="0"/>
              <a:t>gemeinsame Entscheidung</a:t>
            </a:r>
          </a:p>
          <a:p>
            <a:pPr lvl="1"/>
            <a:r>
              <a:rPr lang="de-AT" dirty="0"/>
              <a:t>konvergierende Entscheidungen </a:t>
            </a:r>
          </a:p>
          <a:p>
            <a:pPr lvl="2"/>
            <a:r>
              <a:rPr lang="de-AT" dirty="0"/>
              <a:t>für Verarbeitung notwendig, ergänzen sich</a:t>
            </a:r>
          </a:p>
          <a:p>
            <a:pPr lvl="2"/>
            <a:r>
              <a:rPr lang="de-AT" dirty="0"/>
              <a:t>wirken sich auf Zwecke und Mittel aus</a:t>
            </a:r>
          </a:p>
          <a:p>
            <a:pPr lvl="2"/>
            <a:r>
              <a:rPr lang="de-DE" b="1" dirty="0"/>
              <a:t>Datenverarbeitung ohne Beteiligung der jeweils anderen Partei</a:t>
            </a:r>
            <a:r>
              <a:rPr lang="de-DE" dirty="0"/>
              <a:t> im Hinblick auf Zwecke und Mittel </a:t>
            </a:r>
            <a:r>
              <a:rPr lang="de-DE" b="1" dirty="0"/>
              <a:t>nicht möglich</a:t>
            </a:r>
            <a:r>
              <a:rPr lang="de-DE" dirty="0"/>
              <a:t> </a:t>
            </a:r>
            <a:endParaRPr lang="de-AT" dirty="0"/>
          </a:p>
          <a:p>
            <a:pPr lvl="2"/>
            <a:r>
              <a:rPr lang="de-AT" dirty="0"/>
              <a:t>„</a:t>
            </a:r>
            <a:r>
              <a:rPr lang="de-AT" i="1" dirty="0" err="1"/>
              <a:t>inseparable</a:t>
            </a:r>
            <a:r>
              <a:rPr lang="de-AT" i="1" dirty="0"/>
              <a:t>, </a:t>
            </a:r>
            <a:r>
              <a:rPr lang="de-AT" i="1" dirty="0" err="1"/>
              <a:t>ie</a:t>
            </a:r>
            <a:r>
              <a:rPr lang="de-AT" i="1" dirty="0"/>
              <a:t> </a:t>
            </a:r>
            <a:r>
              <a:rPr lang="de-AT" i="1" dirty="0" err="1"/>
              <a:t>inextricably</a:t>
            </a:r>
            <a:r>
              <a:rPr lang="de-AT" i="1" dirty="0"/>
              <a:t> </a:t>
            </a:r>
            <a:r>
              <a:rPr lang="de-AT" i="1" dirty="0" err="1"/>
              <a:t>linked</a:t>
            </a:r>
            <a:r>
              <a:rPr lang="de-AT" dirty="0"/>
              <a:t>“ </a:t>
            </a:r>
            <a:r>
              <a:rPr lang="de-AT" sz="1200" dirty="0"/>
              <a:t>(</a:t>
            </a:r>
            <a:r>
              <a:rPr lang="de-DE" sz="1200" dirty="0"/>
              <a:t>EDPB Guidelines 07/2020 V2.0, </a:t>
            </a:r>
            <a:r>
              <a:rPr lang="de-DE" sz="1200" dirty="0" err="1"/>
              <a:t>Rz</a:t>
            </a:r>
            <a:r>
              <a:rPr lang="de-DE" sz="1200" dirty="0"/>
              <a:t> 55</a:t>
            </a:r>
            <a:r>
              <a:rPr lang="de-AT" sz="1200" dirty="0"/>
              <a:t>)</a:t>
            </a:r>
          </a:p>
          <a:p>
            <a:pPr marL="900000" lvl="2" indent="0">
              <a:buNone/>
            </a:pPr>
            <a:endParaRPr lang="de-AT" sz="600" dirty="0"/>
          </a:p>
          <a:p>
            <a:pPr lvl="1"/>
            <a:r>
              <a:rPr lang="de-AT" dirty="0"/>
              <a:t>Zusammenarbeit in komplexen Akteurs-Netzwerken, zB Personalvermittlung, Ärzte</a:t>
            </a:r>
          </a:p>
          <a:p>
            <a:pPr marL="450000" lvl="1" indent="0">
              <a:buNone/>
            </a:pPr>
            <a:endParaRPr lang="de-AT" sz="600" dirty="0"/>
          </a:p>
          <a:p>
            <a:pPr lvl="1"/>
            <a:endParaRPr lang="de-AT" sz="700" dirty="0"/>
          </a:p>
          <a:p>
            <a:pPr lvl="1"/>
            <a:endParaRPr lang="de-AT" sz="1400" dirty="0"/>
          </a:p>
        </p:txBody>
      </p:sp>
      <p:sp>
        <p:nvSpPr>
          <p:cNvPr id="5" name="Fußzeilenplatzhalter 4">
            <a:extLst>
              <a:ext uri="{FF2B5EF4-FFF2-40B4-BE49-F238E27FC236}">
                <a16:creationId xmlns:a16="http://schemas.microsoft.com/office/drawing/2014/main" id="{F7F0F3BA-4630-4371-8EE7-4B6C25910377}"/>
              </a:ext>
            </a:extLst>
          </p:cNvPr>
          <p:cNvSpPr>
            <a:spLocks noGrp="1"/>
          </p:cNvSpPr>
          <p:nvPr>
            <p:ph type="ftr" sz="quarter" idx="10"/>
          </p:nvPr>
        </p:nvSpPr>
        <p:spPr/>
        <p:txBody>
          <a:bodyPr/>
          <a:lstStyle/>
          <a:p>
            <a:pPr>
              <a:defRPr/>
            </a:pPr>
            <a:r>
              <a:rPr lang="it-IT" dirty="0">
                <a:solidFill>
                  <a:prstClr val="black">
                    <a:tint val="75000"/>
                  </a:prstClr>
                </a:solidFill>
              </a:rPr>
              <a:t>RA Dr Michael M Pachinger, CIPP/E</a:t>
            </a:r>
          </a:p>
        </p:txBody>
      </p:sp>
      <p:sp>
        <p:nvSpPr>
          <p:cNvPr id="6" name="Foliennummernplatzhalter 5">
            <a:extLst>
              <a:ext uri="{FF2B5EF4-FFF2-40B4-BE49-F238E27FC236}">
                <a16:creationId xmlns:a16="http://schemas.microsoft.com/office/drawing/2014/main" id="{4A14D75B-F188-40E9-9992-CF2D93A0EDD7}"/>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19</a:t>
            </a:fld>
            <a:endParaRPr lang="de-DE" sz="800" dirty="0"/>
          </a:p>
        </p:txBody>
      </p:sp>
    </p:spTree>
    <p:extLst>
      <p:ext uri="{BB962C8B-B14F-4D97-AF65-F5344CB8AC3E}">
        <p14:creationId xmlns:p14="http://schemas.microsoft.com/office/powerpoint/2010/main" val="282991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0" y="-14820"/>
            <a:ext cx="9144000" cy="961588"/>
          </a:xfrm>
        </p:spPr>
        <p:txBody>
          <a:bodyPr/>
          <a:lstStyle/>
          <a:p>
            <a:endParaRPr lang="de-DE" dirty="0"/>
          </a:p>
        </p:txBody>
      </p:sp>
      <p:pic>
        <p:nvPicPr>
          <p:cNvPr id="6" name="Grafik 5">
            <a:extLst>
              <a:ext uri="{FF2B5EF4-FFF2-40B4-BE49-F238E27FC236}">
                <a16:creationId xmlns:a16="http://schemas.microsoft.com/office/drawing/2014/main" id="{52CFE0CA-DC63-412C-B1A0-E03783FE83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3788" y="-11190"/>
            <a:ext cx="4038600" cy="5746132"/>
          </a:xfrm>
          <a:prstGeom prst="rect">
            <a:avLst/>
          </a:prstGeom>
        </p:spPr>
      </p:pic>
    </p:spTree>
    <p:custDataLst>
      <p:tags r:id="rId1"/>
    </p:custDataLst>
    <p:extLst>
      <p:ext uri="{BB962C8B-B14F-4D97-AF65-F5344CB8AC3E}">
        <p14:creationId xmlns:p14="http://schemas.microsoft.com/office/powerpoint/2010/main" val="3870641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33A33-A070-44C5-9365-1B4A9171F84A}"/>
              </a:ext>
            </a:extLst>
          </p:cNvPr>
          <p:cNvSpPr>
            <a:spLocks noGrp="1"/>
          </p:cNvSpPr>
          <p:nvPr>
            <p:ph type="title"/>
          </p:nvPr>
        </p:nvSpPr>
        <p:spPr/>
        <p:txBody>
          <a:bodyPr/>
          <a:lstStyle/>
          <a:p>
            <a:r>
              <a:rPr lang="de-AT" dirty="0"/>
              <a:t>VgV – Vertragsgestaltung (II)</a:t>
            </a:r>
          </a:p>
        </p:txBody>
      </p:sp>
      <p:sp>
        <p:nvSpPr>
          <p:cNvPr id="3" name="Inhaltsplatzhalter 2">
            <a:extLst>
              <a:ext uri="{FF2B5EF4-FFF2-40B4-BE49-F238E27FC236}">
                <a16:creationId xmlns:a16="http://schemas.microsoft.com/office/drawing/2014/main" id="{96FE3C01-3586-4659-AF88-983F78B6D748}"/>
              </a:ext>
            </a:extLst>
          </p:cNvPr>
          <p:cNvSpPr>
            <a:spLocks noGrp="1"/>
          </p:cNvSpPr>
          <p:nvPr>
            <p:ph idx="1"/>
          </p:nvPr>
        </p:nvSpPr>
        <p:spPr>
          <a:xfrm>
            <a:off x="457200" y="1345332"/>
            <a:ext cx="8229600" cy="3771900"/>
          </a:xfrm>
        </p:spPr>
        <p:txBody>
          <a:bodyPr/>
          <a:lstStyle/>
          <a:p>
            <a:r>
              <a:rPr lang="de-AT" dirty="0"/>
              <a:t>Phasen der Verarbeitungsvorgänge</a:t>
            </a:r>
          </a:p>
          <a:p>
            <a:pPr lvl="1"/>
            <a:r>
              <a:rPr lang="de-AT" dirty="0" err="1"/>
              <a:t>dsb</a:t>
            </a:r>
            <a:r>
              <a:rPr lang="de-AT" dirty="0"/>
              <a:t> jüngst in E zu Google Analytics </a:t>
            </a:r>
            <a:r>
              <a:rPr lang="de-AT" sz="1600" dirty="0"/>
              <a:t>(D155.027)</a:t>
            </a:r>
            <a:r>
              <a:rPr lang="de-AT" dirty="0"/>
              <a:t>:</a:t>
            </a:r>
          </a:p>
          <a:p>
            <a:pPr lvl="1"/>
            <a:endParaRPr lang="de-AT" sz="600" dirty="0"/>
          </a:p>
          <a:p>
            <a:pPr marL="900000" lvl="2" indent="0">
              <a:buNone/>
            </a:pPr>
            <a:r>
              <a:rPr lang="de-AT" sz="1400" dirty="0"/>
              <a:t>„… </a:t>
            </a:r>
            <a:r>
              <a:rPr lang="de-AT" sz="1400" i="1" dirty="0"/>
              <a:t>die </a:t>
            </a:r>
            <a:r>
              <a:rPr lang="de-DE" sz="1400" b="1" i="1" dirty="0"/>
              <a:t>datenschutzrechtliche Verantwortung </a:t>
            </a:r>
            <a:r>
              <a:rPr lang="de-DE" sz="1400" i="1" dirty="0"/>
              <a:t>bei einem Verarbeitungsvorgang (aus rechtlicher Sicht) trotzdem „</a:t>
            </a:r>
            <a:r>
              <a:rPr lang="de-DE" sz="1400" b="1" i="1" dirty="0"/>
              <a:t>teilen</a:t>
            </a:r>
            <a:r>
              <a:rPr lang="de-DE" sz="1400" i="1" dirty="0"/>
              <a:t>“ lässt, es also je nach </a:t>
            </a:r>
            <a:r>
              <a:rPr lang="de-DE" sz="1400" b="1" i="1" dirty="0"/>
              <a:t>Phase </a:t>
            </a:r>
            <a:r>
              <a:rPr lang="de-DE" sz="1400" i="1" dirty="0"/>
              <a:t>des</a:t>
            </a:r>
            <a:r>
              <a:rPr lang="de-DE" sz="1400" b="1" i="1" dirty="0"/>
              <a:t> Verarbeitungs-vorgangs unterschiedlichen Grad der Verantwortung </a:t>
            </a:r>
            <a:r>
              <a:rPr lang="de-DE" sz="1400" i="1" dirty="0"/>
              <a:t>geben kann…“</a:t>
            </a:r>
          </a:p>
          <a:p>
            <a:pPr marL="900000" lvl="2" indent="0">
              <a:buNone/>
            </a:pPr>
            <a:endParaRPr lang="de-DE" sz="700" dirty="0"/>
          </a:p>
          <a:p>
            <a:pPr lvl="1"/>
            <a:r>
              <a:rPr lang="de-DE" dirty="0" err="1"/>
              <a:t>Vgl</a:t>
            </a:r>
            <a:r>
              <a:rPr lang="de-DE" dirty="0"/>
              <a:t> auch Guidelines 7/2020 EDSA, </a:t>
            </a:r>
            <a:r>
              <a:rPr lang="de-DE" dirty="0" err="1"/>
              <a:t>Rz</a:t>
            </a:r>
            <a:r>
              <a:rPr lang="de-DE" dirty="0"/>
              <a:t> 63 ff </a:t>
            </a:r>
            <a:r>
              <a:rPr lang="de-DE" dirty="0" err="1"/>
              <a:t>mwN</a:t>
            </a:r>
            <a:endParaRPr lang="de-AT" dirty="0"/>
          </a:p>
          <a:p>
            <a:pPr marL="900000" lvl="2" indent="0">
              <a:buNone/>
            </a:pPr>
            <a:endParaRPr lang="de-AT" sz="700" dirty="0"/>
          </a:p>
          <a:p>
            <a:r>
              <a:rPr lang="de-AT" dirty="0"/>
              <a:t>Zuordnung der Verantwortlichkeiten </a:t>
            </a:r>
          </a:p>
          <a:p>
            <a:pPr lvl="1"/>
            <a:r>
              <a:rPr lang="de-AT" dirty="0"/>
              <a:t>faktische Gegebenheiten („</a:t>
            </a:r>
            <a:r>
              <a:rPr lang="de-AT" i="1" dirty="0"/>
              <a:t>operative </a:t>
            </a:r>
            <a:r>
              <a:rPr lang="de-AT" i="1" dirty="0" err="1"/>
              <a:t>agreement</a:t>
            </a:r>
            <a:r>
              <a:rPr lang="de-AT" dirty="0"/>
              <a:t>“)</a:t>
            </a:r>
          </a:p>
          <a:p>
            <a:pPr lvl="1"/>
            <a:r>
              <a:rPr lang="de-AT" dirty="0"/>
              <a:t>Tatsächliche Funktionen und Beziehungen zur betroffenen Person</a:t>
            </a:r>
          </a:p>
          <a:p>
            <a:pPr lvl="1"/>
            <a:endParaRPr lang="de-AT" sz="1400" dirty="0"/>
          </a:p>
        </p:txBody>
      </p:sp>
      <p:sp>
        <p:nvSpPr>
          <p:cNvPr id="5" name="Fußzeilenplatzhalter 4">
            <a:extLst>
              <a:ext uri="{FF2B5EF4-FFF2-40B4-BE49-F238E27FC236}">
                <a16:creationId xmlns:a16="http://schemas.microsoft.com/office/drawing/2014/main" id="{F7F0F3BA-4630-4371-8EE7-4B6C25910377}"/>
              </a:ext>
            </a:extLst>
          </p:cNvPr>
          <p:cNvSpPr>
            <a:spLocks noGrp="1"/>
          </p:cNvSpPr>
          <p:nvPr>
            <p:ph type="ftr" sz="quarter" idx="10"/>
          </p:nvPr>
        </p:nvSpPr>
        <p:spPr/>
        <p:txBody>
          <a:bodyPr/>
          <a:lstStyle/>
          <a:p>
            <a:pPr>
              <a:defRPr/>
            </a:pPr>
            <a:r>
              <a:rPr lang="it-IT" dirty="0">
                <a:solidFill>
                  <a:prstClr val="black">
                    <a:tint val="75000"/>
                  </a:prstClr>
                </a:solidFill>
              </a:rPr>
              <a:t>RA Dr Michael M Pachinger, CIPP/E</a:t>
            </a:r>
          </a:p>
        </p:txBody>
      </p:sp>
      <p:sp>
        <p:nvSpPr>
          <p:cNvPr id="6" name="Foliennummernplatzhalter 5">
            <a:extLst>
              <a:ext uri="{FF2B5EF4-FFF2-40B4-BE49-F238E27FC236}">
                <a16:creationId xmlns:a16="http://schemas.microsoft.com/office/drawing/2014/main" id="{4A14D75B-F188-40E9-9992-CF2D93A0EDD7}"/>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20</a:t>
            </a:fld>
            <a:endParaRPr lang="de-DE" sz="800" dirty="0"/>
          </a:p>
        </p:txBody>
      </p:sp>
    </p:spTree>
    <p:extLst>
      <p:ext uri="{BB962C8B-B14F-4D97-AF65-F5344CB8AC3E}">
        <p14:creationId xmlns:p14="http://schemas.microsoft.com/office/powerpoint/2010/main" val="129289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33A33-A070-44C5-9365-1B4A9171F84A}"/>
              </a:ext>
            </a:extLst>
          </p:cNvPr>
          <p:cNvSpPr>
            <a:spLocks noGrp="1"/>
          </p:cNvSpPr>
          <p:nvPr>
            <p:ph type="title"/>
          </p:nvPr>
        </p:nvSpPr>
        <p:spPr/>
        <p:txBody>
          <a:bodyPr/>
          <a:lstStyle/>
          <a:p>
            <a:r>
              <a:rPr lang="de-AT" dirty="0"/>
              <a:t>VgV – Vertragsgestaltung (III)</a:t>
            </a:r>
          </a:p>
        </p:txBody>
      </p:sp>
      <p:sp>
        <p:nvSpPr>
          <p:cNvPr id="3" name="Inhaltsplatzhalter 2">
            <a:extLst>
              <a:ext uri="{FF2B5EF4-FFF2-40B4-BE49-F238E27FC236}">
                <a16:creationId xmlns:a16="http://schemas.microsoft.com/office/drawing/2014/main" id="{96FE3C01-3586-4659-AF88-983F78B6D748}"/>
              </a:ext>
            </a:extLst>
          </p:cNvPr>
          <p:cNvSpPr>
            <a:spLocks noGrp="1"/>
          </p:cNvSpPr>
          <p:nvPr>
            <p:ph idx="1"/>
          </p:nvPr>
        </p:nvSpPr>
        <p:spPr>
          <a:xfrm>
            <a:off x="457200" y="1199894"/>
            <a:ext cx="8229600" cy="3771900"/>
          </a:xfrm>
        </p:spPr>
        <p:txBody>
          <a:bodyPr/>
          <a:lstStyle/>
          <a:p>
            <a:endParaRPr lang="en-US" sz="600" dirty="0"/>
          </a:p>
          <a:p>
            <a:r>
              <a:rPr lang="de-AT" dirty="0"/>
              <a:t>Zuordnung der Verantwortlichkeiten im Innenverhältnis</a:t>
            </a:r>
          </a:p>
          <a:p>
            <a:endParaRPr lang="de-AT" sz="700" dirty="0"/>
          </a:p>
          <a:p>
            <a:r>
              <a:rPr lang="de-AT" dirty="0"/>
              <a:t>Achtung: Betroffene Person </a:t>
            </a:r>
            <a:r>
              <a:rPr lang="de-AT" dirty="0">
                <a:sym typeface="Wingdings" panose="05000000000000000000" pitchFamily="2" charset="2"/>
              </a:rPr>
              <a:t></a:t>
            </a:r>
            <a:r>
              <a:rPr lang="de-AT" dirty="0"/>
              <a:t> Rechte bei und gegenüber jedem einzelnen Verantwortlichen (Art 26 Abs 3)</a:t>
            </a:r>
            <a:endParaRPr lang="en-US" dirty="0"/>
          </a:p>
          <a:p>
            <a:endParaRPr lang="en-US" sz="700" dirty="0"/>
          </a:p>
          <a:p>
            <a:r>
              <a:rPr lang="en-US" dirty="0"/>
              <a:t>EDPB </a:t>
            </a:r>
            <a:r>
              <a:rPr lang="en-GB" dirty="0"/>
              <a:t>Guidelines 01/2022 on data subject rights - Right of access</a:t>
            </a:r>
            <a:r>
              <a:rPr lang="en-US" dirty="0"/>
              <a:t>, Version 1.0, Adopted on 18 January 2022, Rz 34:</a:t>
            </a:r>
          </a:p>
          <a:p>
            <a:pPr marL="0" indent="0">
              <a:buNone/>
            </a:pPr>
            <a:endParaRPr lang="en-US" sz="600" dirty="0"/>
          </a:p>
          <a:p>
            <a:pPr marL="0" indent="0">
              <a:buNone/>
            </a:pPr>
            <a:r>
              <a:rPr lang="en-US" dirty="0"/>
              <a:t>	</a:t>
            </a:r>
            <a:r>
              <a:rPr lang="en-US" sz="1400" dirty="0"/>
              <a:t>“</a:t>
            </a:r>
            <a:r>
              <a:rPr lang="en-GB" sz="1400" i="1" dirty="0"/>
              <a:t>… </a:t>
            </a:r>
            <a:r>
              <a:rPr lang="en-GB" sz="1400" b="1" i="1" dirty="0"/>
              <a:t>arrangement</a:t>
            </a:r>
            <a:r>
              <a:rPr lang="en-GB" sz="1400" i="1" dirty="0"/>
              <a:t> of the joint controllers regarding their </a:t>
            </a:r>
            <a:r>
              <a:rPr lang="en-GB" sz="1400" b="1" i="1" dirty="0"/>
              <a:t>respective responsibilities </a:t>
            </a:r>
            <a:r>
              <a:rPr lang="en-GB" sz="1400" i="1" dirty="0"/>
              <a:t>… 	</a:t>
            </a:r>
            <a:r>
              <a:rPr lang="en-GB" sz="1400" b="1" i="1" dirty="0"/>
              <a:t>data subject’s rights</a:t>
            </a:r>
            <a:r>
              <a:rPr lang="en-GB" sz="1400" i="1" dirty="0"/>
              <a:t>, 	especially concerning the answer to </a:t>
            </a:r>
            <a:r>
              <a:rPr lang="en-GB" sz="1400" b="1" i="1" dirty="0"/>
              <a:t>access requests</a:t>
            </a:r>
            <a:r>
              <a:rPr lang="en-GB" sz="1400" i="1" dirty="0"/>
              <a:t>, does 	</a:t>
            </a:r>
            <a:r>
              <a:rPr lang="en-GB" sz="1400" b="1" i="1" dirty="0"/>
              <a:t>not affect </a:t>
            </a:r>
            <a:r>
              <a:rPr lang="en-GB" sz="1400" i="1" dirty="0"/>
              <a:t>the rights of the data subjects towards the controller to whom they address their 	request</a:t>
            </a:r>
            <a:r>
              <a:rPr lang="en-US" sz="1400" i="1" dirty="0"/>
              <a:t>.</a:t>
            </a:r>
            <a:r>
              <a:rPr lang="en-US" sz="1400" dirty="0"/>
              <a:t>” </a:t>
            </a:r>
            <a:endParaRPr lang="de-AT" sz="1400" dirty="0"/>
          </a:p>
          <a:p>
            <a:pPr marL="0" indent="0">
              <a:buNone/>
            </a:pPr>
            <a:endParaRPr lang="de-AT" sz="600" dirty="0"/>
          </a:p>
          <a:p>
            <a:pPr lvl="1"/>
            <a:endParaRPr lang="de-AT" sz="1400" dirty="0"/>
          </a:p>
          <a:p>
            <a:pPr lvl="1"/>
            <a:endParaRPr lang="de-AT" sz="1400" dirty="0"/>
          </a:p>
        </p:txBody>
      </p:sp>
      <p:sp>
        <p:nvSpPr>
          <p:cNvPr id="5" name="Fußzeilenplatzhalter 4">
            <a:extLst>
              <a:ext uri="{FF2B5EF4-FFF2-40B4-BE49-F238E27FC236}">
                <a16:creationId xmlns:a16="http://schemas.microsoft.com/office/drawing/2014/main" id="{F7F0F3BA-4630-4371-8EE7-4B6C25910377}"/>
              </a:ext>
            </a:extLst>
          </p:cNvPr>
          <p:cNvSpPr>
            <a:spLocks noGrp="1"/>
          </p:cNvSpPr>
          <p:nvPr>
            <p:ph type="ftr" sz="quarter" idx="10"/>
          </p:nvPr>
        </p:nvSpPr>
        <p:spPr/>
        <p:txBody>
          <a:bodyPr/>
          <a:lstStyle/>
          <a:p>
            <a:pPr>
              <a:defRPr/>
            </a:pPr>
            <a:r>
              <a:rPr lang="it-IT" dirty="0">
                <a:solidFill>
                  <a:prstClr val="black">
                    <a:tint val="75000"/>
                  </a:prstClr>
                </a:solidFill>
              </a:rPr>
              <a:t>RA Dr Michael M Pachinger, CIPP/E</a:t>
            </a:r>
          </a:p>
        </p:txBody>
      </p:sp>
      <p:sp>
        <p:nvSpPr>
          <p:cNvPr id="6" name="Foliennummernplatzhalter 5">
            <a:extLst>
              <a:ext uri="{FF2B5EF4-FFF2-40B4-BE49-F238E27FC236}">
                <a16:creationId xmlns:a16="http://schemas.microsoft.com/office/drawing/2014/main" id="{4A14D75B-F188-40E9-9992-CF2D93A0EDD7}"/>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21</a:t>
            </a:fld>
            <a:endParaRPr lang="de-DE" sz="800" dirty="0"/>
          </a:p>
        </p:txBody>
      </p:sp>
    </p:spTree>
    <p:extLst>
      <p:ext uri="{BB962C8B-B14F-4D97-AF65-F5344CB8AC3E}">
        <p14:creationId xmlns:p14="http://schemas.microsoft.com/office/powerpoint/2010/main" val="1916530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feld 5"/>
          <p:cNvSpPr txBox="1">
            <a:spLocks noChangeArrowheads="1"/>
          </p:cNvSpPr>
          <p:nvPr/>
        </p:nvSpPr>
        <p:spPr bwMode="auto">
          <a:xfrm>
            <a:off x="684214" y="2137834"/>
            <a:ext cx="5976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de-DE" altLang="de-DE" i="1" dirty="0">
                <a:solidFill>
                  <a:srgbClr val="642565"/>
                </a:solidFill>
              </a:rPr>
              <a:t>Spezialaspekt</a:t>
            </a:r>
            <a:endParaRPr lang="de-DE" altLang="de-DE" dirty="0">
              <a:solidFill>
                <a:srgbClr val="642565"/>
              </a:solidFill>
            </a:endParaRPr>
          </a:p>
        </p:txBody>
      </p:sp>
      <p:sp>
        <p:nvSpPr>
          <p:cNvPr id="15" name="Rechteck 14"/>
          <p:cNvSpPr/>
          <p:nvPr/>
        </p:nvSpPr>
        <p:spPr>
          <a:xfrm>
            <a:off x="1" y="4057386"/>
            <a:ext cx="3419475" cy="35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16" name="Rechteck 15"/>
          <p:cNvSpPr/>
          <p:nvPr/>
        </p:nvSpPr>
        <p:spPr>
          <a:xfrm>
            <a:off x="-14288" y="3697553"/>
            <a:ext cx="5954713" cy="260614"/>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17" name="Rechteck 16"/>
          <p:cNvSpPr/>
          <p:nvPr/>
        </p:nvSpPr>
        <p:spPr>
          <a:xfrm>
            <a:off x="-28575" y="3442229"/>
            <a:ext cx="8137525" cy="134938"/>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Tree>
    <p:extLst>
      <p:ext uri="{BB962C8B-B14F-4D97-AF65-F5344CB8AC3E}">
        <p14:creationId xmlns:p14="http://schemas.microsoft.com/office/powerpoint/2010/main" val="3576333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33A33-A070-44C5-9365-1B4A9171F84A}"/>
              </a:ext>
            </a:extLst>
          </p:cNvPr>
          <p:cNvSpPr>
            <a:spLocks noGrp="1"/>
          </p:cNvSpPr>
          <p:nvPr>
            <p:ph type="title"/>
          </p:nvPr>
        </p:nvSpPr>
        <p:spPr/>
        <p:txBody>
          <a:bodyPr/>
          <a:lstStyle/>
          <a:p>
            <a:r>
              <a:rPr lang="de-AT" dirty="0"/>
              <a:t>VgV &amp; Weiterverarbeitung</a:t>
            </a:r>
          </a:p>
        </p:txBody>
      </p:sp>
      <p:sp>
        <p:nvSpPr>
          <p:cNvPr id="3" name="Inhaltsplatzhalter 2">
            <a:extLst>
              <a:ext uri="{FF2B5EF4-FFF2-40B4-BE49-F238E27FC236}">
                <a16:creationId xmlns:a16="http://schemas.microsoft.com/office/drawing/2014/main" id="{96FE3C01-3586-4659-AF88-983F78B6D748}"/>
              </a:ext>
            </a:extLst>
          </p:cNvPr>
          <p:cNvSpPr>
            <a:spLocks noGrp="1"/>
          </p:cNvSpPr>
          <p:nvPr>
            <p:ph idx="1"/>
          </p:nvPr>
        </p:nvSpPr>
        <p:spPr>
          <a:xfrm>
            <a:off x="457200" y="1199894"/>
            <a:ext cx="8229600" cy="3771900"/>
          </a:xfrm>
        </p:spPr>
        <p:txBody>
          <a:bodyPr/>
          <a:lstStyle/>
          <a:p>
            <a:endParaRPr lang="en-US" sz="600" dirty="0"/>
          </a:p>
          <a:p>
            <a:r>
              <a:rPr lang="de-AT" dirty="0"/>
              <a:t>Andere Zwecke aller oder eines Verantwortlichen</a:t>
            </a:r>
          </a:p>
          <a:p>
            <a:pPr lvl="1"/>
            <a:r>
              <a:rPr lang="de-AT" dirty="0"/>
              <a:t>Festlegungen zu zweckändernder Weiterverarbeitung der zunächst zu gemeinsamen Zwecken erhobenen Daten</a:t>
            </a:r>
          </a:p>
          <a:p>
            <a:pPr lvl="1"/>
            <a:r>
              <a:rPr lang="de-AT" dirty="0"/>
              <a:t>neue Zwecke, die einem Akteur oder mehreren Akteuren dienen</a:t>
            </a:r>
          </a:p>
          <a:p>
            <a:endParaRPr lang="de-AT" sz="700" dirty="0"/>
          </a:p>
          <a:p>
            <a:r>
              <a:rPr lang="de-AT" dirty="0"/>
              <a:t>Sperrwirkung (Art 26 // Art 6 Abs 4 DSGVO)?</a:t>
            </a:r>
          </a:p>
          <a:p>
            <a:endParaRPr lang="de-AT" sz="700" dirty="0"/>
          </a:p>
          <a:p>
            <a:pPr lvl="1"/>
            <a:r>
              <a:rPr lang="en-US" dirty="0" err="1"/>
              <a:t>Nein</a:t>
            </a:r>
            <a:r>
              <a:rPr lang="en-US" dirty="0"/>
              <a:t>, </a:t>
            </a:r>
            <a:r>
              <a:rPr lang="en-US" dirty="0" err="1"/>
              <a:t>aber</a:t>
            </a:r>
            <a:r>
              <a:rPr lang="en-US" dirty="0"/>
              <a:t>: </a:t>
            </a:r>
            <a:r>
              <a:rPr lang="de-AT" dirty="0"/>
              <a:t>Offenlegung der Feststellungen gegenüber Betroffenen als "Modellierung" der Erwartungshaltung; für weitere Verarbeitung zu berücksichtigen (</a:t>
            </a:r>
            <a:r>
              <a:rPr lang="de-AT" dirty="0" err="1"/>
              <a:t>ErwGr</a:t>
            </a:r>
            <a:r>
              <a:rPr lang="de-AT" dirty="0"/>
              <a:t> 50 S 6 DSGVO; </a:t>
            </a:r>
            <a:r>
              <a:rPr lang="de-AT" i="1" dirty="0"/>
              <a:t>Schulz</a:t>
            </a:r>
            <a:r>
              <a:rPr lang="de-AT" dirty="0"/>
              <a:t>)</a:t>
            </a:r>
            <a:endParaRPr lang="en-US" dirty="0"/>
          </a:p>
          <a:p>
            <a:pPr lvl="1"/>
            <a:r>
              <a:rPr lang="de-AT" dirty="0" err="1"/>
              <a:t>To</a:t>
            </a:r>
            <a:r>
              <a:rPr lang="de-AT" dirty="0"/>
              <a:t>-Do: </a:t>
            </a:r>
          </a:p>
          <a:p>
            <a:pPr lvl="2"/>
            <a:r>
              <a:rPr lang="de-AT" dirty="0"/>
              <a:t>Evaluierung, ob Aussagen zu Zweckänderung in VGV aufzunehmen</a:t>
            </a:r>
          </a:p>
          <a:p>
            <a:pPr lvl="2"/>
            <a:r>
              <a:rPr lang="de-AT" dirty="0"/>
              <a:t>Strategische Erwägungen je nach Interessenlage</a:t>
            </a:r>
          </a:p>
        </p:txBody>
      </p:sp>
      <p:sp>
        <p:nvSpPr>
          <p:cNvPr id="5" name="Fußzeilenplatzhalter 4">
            <a:extLst>
              <a:ext uri="{FF2B5EF4-FFF2-40B4-BE49-F238E27FC236}">
                <a16:creationId xmlns:a16="http://schemas.microsoft.com/office/drawing/2014/main" id="{F7F0F3BA-4630-4371-8EE7-4B6C25910377}"/>
              </a:ext>
            </a:extLst>
          </p:cNvPr>
          <p:cNvSpPr>
            <a:spLocks noGrp="1"/>
          </p:cNvSpPr>
          <p:nvPr>
            <p:ph type="ftr" sz="quarter" idx="10"/>
          </p:nvPr>
        </p:nvSpPr>
        <p:spPr/>
        <p:txBody>
          <a:bodyPr/>
          <a:lstStyle/>
          <a:p>
            <a:pPr>
              <a:defRPr/>
            </a:pPr>
            <a:r>
              <a:rPr lang="it-IT" dirty="0">
                <a:solidFill>
                  <a:prstClr val="black">
                    <a:tint val="75000"/>
                  </a:prstClr>
                </a:solidFill>
              </a:rPr>
              <a:t>RA Dr Michael M Pachinger, CIPP/E</a:t>
            </a:r>
          </a:p>
        </p:txBody>
      </p:sp>
      <p:sp>
        <p:nvSpPr>
          <p:cNvPr id="6" name="Foliennummernplatzhalter 5">
            <a:extLst>
              <a:ext uri="{FF2B5EF4-FFF2-40B4-BE49-F238E27FC236}">
                <a16:creationId xmlns:a16="http://schemas.microsoft.com/office/drawing/2014/main" id="{4A14D75B-F188-40E9-9992-CF2D93A0EDD7}"/>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23</a:t>
            </a:fld>
            <a:endParaRPr lang="de-DE" sz="800" dirty="0"/>
          </a:p>
        </p:txBody>
      </p:sp>
    </p:spTree>
    <p:extLst>
      <p:ext uri="{BB962C8B-B14F-4D97-AF65-F5344CB8AC3E}">
        <p14:creationId xmlns:p14="http://schemas.microsoft.com/office/powerpoint/2010/main" val="320072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feld 5"/>
          <p:cNvSpPr txBox="1">
            <a:spLocks noChangeArrowheads="1"/>
          </p:cNvSpPr>
          <p:nvPr/>
        </p:nvSpPr>
        <p:spPr bwMode="auto">
          <a:xfrm>
            <a:off x="684214" y="2137834"/>
            <a:ext cx="5976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de-DE" altLang="de-DE" i="1" dirty="0">
                <a:solidFill>
                  <a:srgbClr val="642565"/>
                </a:solidFill>
              </a:rPr>
              <a:t>Praxisbeispiel</a:t>
            </a:r>
            <a:endParaRPr lang="de-DE" altLang="de-DE" dirty="0">
              <a:solidFill>
                <a:srgbClr val="642565"/>
              </a:solidFill>
            </a:endParaRPr>
          </a:p>
        </p:txBody>
      </p:sp>
      <p:sp>
        <p:nvSpPr>
          <p:cNvPr id="15" name="Rechteck 14"/>
          <p:cNvSpPr/>
          <p:nvPr/>
        </p:nvSpPr>
        <p:spPr>
          <a:xfrm>
            <a:off x="1" y="4057386"/>
            <a:ext cx="3419475" cy="35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16" name="Rechteck 15"/>
          <p:cNvSpPr/>
          <p:nvPr/>
        </p:nvSpPr>
        <p:spPr>
          <a:xfrm>
            <a:off x="-14288" y="3697553"/>
            <a:ext cx="5954713" cy="260614"/>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17" name="Rechteck 16"/>
          <p:cNvSpPr/>
          <p:nvPr/>
        </p:nvSpPr>
        <p:spPr>
          <a:xfrm>
            <a:off x="-28575" y="3442229"/>
            <a:ext cx="8137525" cy="134938"/>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Tree>
    <p:extLst>
      <p:ext uri="{BB962C8B-B14F-4D97-AF65-F5344CB8AC3E}">
        <p14:creationId xmlns:p14="http://schemas.microsoft.com/office/powerpoint/2010/main" val="2809886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5CA1A-D40F-41BC-AC3B-D836E666B087}"/>
              </a:ext>
            </a:extLst>
          </p:cNvPr>
          <p:cNvSpPr>
            <a:spLocks noGrp="1"/>
          </p:cNvSpPr>
          <p:nvPr>
            <p:ph type="title"/>
          </p:nvPr>
        </p:nvSpPr>
        <p:spPr/>
        <p:txBody>
          <a:bodyPr/>
          <a:lstStyle/>
          <a:p>
            <a:r>
              <a:rPr lang="de-AT" dirty="0"/>
              <a:t>Verwendung externer analyse-tools</a:t>
            </a:r>
            <a:br>
              <a:rPr lang="de-AT" dirty="0"/>
            </a:br>
            <a:r>
              <a:rPr lang="de-AT" sz="1800" dirty="0"/>
              <a:t>LG Rostock </a:t>
            </a:r>
            <a:r>
              <a:rPr lang="de-AT" sz="1800" dirty="0" err="1"/>
              <a:t>az.</a:t>
            </a:r>
            <a:r>
              <a:rPr lang="de-AT" sz="1800" dirty="0"/>
              <a:t>: 3 O 762/19 vom 15.09.2020</a:t>
            </a:r>
          </a:p>
        </p:txBody>
      </p:sp>
      <p:sp>
        <p:nvSpPr>
          <p:cNvPr id="3" name="Inhaltsplatzhalter 2">
            <a:extLst>
              <a:ext uri="{FF2B5EF4-FFF2-40B4-BE49-F238E27FC236}">
                <a16:creationId xmlns:a16="http://schemas.microsoft.com/office/drawing/2014/main" id="{65FBE65A-FB85-4F91-A93E-94FF3CF88E95}"/>
              </a:ext>
            </a:extLst>
          </p:cNvPr>
          <p:cNvSpPr>
            <a:spLocks noGrp="1"/>
          </p:cNvSpPr>
          <p:nvPr>
            <p:ph idx="1"/>
          </p:nvPr>
        </p:nvSpPr>
        <p:spPr/>
        <p:txBody>
          <a:bodyPr/>
          <a:lstStyle/>
          <a:p>
            <a:r>
              <a:rPr lang="de-AT" dirty="0"/>
              <a:t>Sachverhalt</a:t>
            </a:r>
          </a:p>
          <a:p>
            <a:pPr lvl="1"/>
            <a:r>
              <a:rPr lang="de-AT" dirty="0"/>
              <a:t>Beklagte gab in Datenschutzerklärung nicht an, dass Google Analytics verwendet wird</a:t>
            </a:r>
          </a:p>
          <a:p>
            <a:pPr lvl="1"/>
            <a:endParaRPr lang="de-AT" sz="700" dirty="0"/>
          </a:p>
          <a:p>
            <a:r>
              <a:rPr lang="de-AT" dirty="0"/>
              <a:t>Rechtliche Beurteilung</a:t>
            </a:r>
          </a:p>
          <a:p>
            <a:pPr lvl="1"/>
            <a:r>
              <a:rPr lang="de-AT" dirty="0"/>
              <a:t>Gemeinsame Verantwortlichkeit nach Art 26 DSGVO</a:t>
            </a:r>
          </a:p>
          <a:p>
            <a:pPr lvl="2"/>
            <a:r>
              <a:rPr lang="de-AT" dirty="0"/>
              <a:t>Zwecke / Mittel der Datenverarbeitung </a:t>
            </a:r>
            <a:r>
              <a:rPr lang="de-AT" dirty="0" err="1"/>
              <a:t>tw</a:t>
            </a:r>
            <a:r>
              <a:rPr lang="de-AT" dirty="0"/>
              <a:t> von Google vorgegeben</a:t>
            </a:r>
          </a:p>
          <a:p>
            <a:pPr lvl="2"/>
            <a:r>
              <a:rPr lang="de-AT" dirty="0">
                <a:sym typeface="Wingdings" panose="05000000000000000000" pitchFamily="2" charset="2"/>
              </a:rPr>
              <a:t>keine Auftragsverarbeitung nach Art 28 DSGVO</a:t>
            </a:r>
            <a:endParaRPr lang="de-AT" dirty="0"/>
          </a:p>
          <a:p>
            <a:pPr lvl="2"/>
            <a:r>
              <a:rPr lang="de-AT" dirty="0"/>
              <a:t>Verarbeitung mit Google Analytics </a:t>
            </a:r>
            <a:r>
              <a:rPr lang="de-AT" b="1" dirty="0"/>
              <a:t>einheitlicher Lebenssachverhalt </a:t>
            </a:r>
          </a:p>
          <a:p>
            <a:pPr lvl="2"/>
            <a:r>
              <a:rPr lang="de-AT" dirty="0"/>
              <a:t>verschiedene </a:t>
            </a:r>
            <a:r>
              <a:rPr lang="de-AT" b="1" dirty="0"/>
              <a:t>Aspekte der Verarbeitung </a:t>
            </a:r>
            <a:r>
              <a:rPr lang="de-AT" dirty="0"/>
              <a:t>machen </a:t>
            </a:r>
            <a:r>
              <a:rPr lang="de-AT" b="1" dirty="0"/>
              <a:t>nur als Ganzes Sinn</a:t>
            </a:r>
          </a:p>
          <a:p>
            <a:pPr lvl="2"/>
            <a:r>
              <a:rPr lang="de-AT" dirty="0">
                <a:sym typeface="Wingdings" panose="05000000000000000000" pitchFamily="2" charset="2"/>
              </a:rPr>
              <a:t>Beteiligte können nicht innerhalb einer Verarbeitungstätigkeit zwischen Verantwortlichem und Auftragsverarbeiter springen</a:t>
            </a:r>
          </a:p>
          <a:p>
            <a:endParaRPr lang="de-AT" sz="1600" dirty="0"/>
          </a:p>
        </p:txBody>
      </p:sp>
      <p:sp>
        <p:nvSpPr>
          <p:cNvPr id="5" name="Foliennummernplatzhalter 5">
            <a:extLst>
              <a:ext uri="{FF2B5EF4-FFF2-40B4-BE49-F238E27FC236}">
                <a16:creationId xmlns:a16="http://schemas.microsoft.com/office/drawing/2014/main" id="{7DF97893-7D18-40D4-8D05-6233DF8B4F64}"/>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25</a:t>
            </a:fld>
            <a:endParaRPr lang="de-DE" sz="800" dirty="0"/>
          </a:p>
        </p:txBody>
      </p:sp>
      <p:sp>
        <p:nvSpPr>
          <p:cNvPr id="6" name="Fußzeilenplatzhalter 4">
            <a:extLst>
              <a:ext uri="{FF2B5EF4-FFF2-40B4-BE49-F238E27FC236}">
                <a16:creationId xmlns:a16="http://schemas.microsoft.com/office/drawing/2014/main" id="{940072A3-B4E7-4EB4-AB86-54A2395BABCC}"/>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
        <p:nvSpPr>
          <p:cNvPr id="7" name="Textfeld 6">
            <a:extLst>
              <a:ext uri="{FF2B5EF4-FFF2-40B4-BE49-F238E27FC236}">
                <a16:creationId xmlns:a16="http://schemas.microsoft.com/office/drawing/2014/main" id="{4686F91D-A994-4648-9F2B-B80E2CB42576}"/>
              </a:ext>
            </a:extLst>
          </p:cNvPr>
          <p:cNvSpPr txBox="1"/>
          <p:nvPr/>
        </p:nvSpPr>
        <p:spPr>
          <a:xfrm>
            <a:off x="5292080" y="5285978"/>
            <a:ext cx="2937926" cy="200055"/>
          </a:xfrm>
          <a:prstGeom prst="rect">
            <a:avLst/>
          </a:prstGeom>
          <a:noFill/>
        </p:spPr>
        <p:txBody>
          <a:bodyPr wrap="square" rtlCol="0">
            <a:spAutoFit/>
          </a:bodyPr>
          <a:lstStyle/>
          <a:p>
            <a:pPr defTabSz="1097280" fontAlgn="base">
              <a:spcBef>
                <a:spcPct val="0"/>
              </a:spcBef>
              <a:spcAft>
                <a:spcPct val="0"/>
              </a:spcAft>
            </a:pPr>
            <a:r>
              <a:rPr lang="de-AT" sz="700" dirty="0">
                <a:solidFill>
                  <a:prstClr val="black"/>
                </a:solidFill>
                <a:latin typeface="Arial" charset="0"/>
              </a:rPr>
              <a:t>Quelle: NL Dr. Bahr_02.12.2020</a:t>
            </a:r>
            <a:endParaRPr lang="de-AT" sz="700" dirty="0">
              <a:latin typeface="Arial" charset="0"/>
            </a:endParaRPr>
          </a:p>
        </p:txBody>
      </p:sp>
      <p:sp>
        <p:nvSpPr>
          <p:cNvPr id="8" name="Rechteck: abgerundete Ecken 7">
            <a:extLst>
              <a:ext uri="{FF2B5EF4-FFF2-40B4-BE49-F238E27FC236}">
                <a16:creationId xmlns:a16="http://schemas.microsoft.com/office/drawing/2014/main" id="{F15BCAC9-9209-48EF-8F36-5E1938AEFD1E}"/>
              </a:ext>
            </a:extLst>
          </p:cNvPr>
          <p:cNvSpPr/>
          <p:nvPr/>
        </p:nvSpPr>
        <p:spPr>
          <a:xfrm rot="2035188">
            <a:off x="7774532" y="320994"/>
            <a:ext cx="1351021" cy="478128"/>
          </a:xfrm>
          <a:prstGeom prst="round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Fall</a:t>
            </a:r>
          </a:p>
        </p:txBody>
      </p:sp>
    </p:spTree>
    <p:extLst>
      <p:ext uri="{BB962C8B-B14F-4D97-AF65-F5344CB8AC3E}">
        <p14:creationId xmlns:p14="http://schemas.microsoft.com/office/powerpoint/2010/main" val="413890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Auftragsverarbeitung</a:t>
            </a:r>
          </a:p>
        </p:txBody>
      </p:sp>
    </p:spTree>
    <p:extLst>
      <p:ext uri="{BB962C8B-B14F-4D97-AF65-F5344CB8AC3E}">
        <p14:creationId xmlns:p14="http://schemas.microsoft.com/office/powerpoint/2010/main" val="996178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feld 5"/>
          <p:cNvSpPr txBox="1">
            <a:spLocks noChangeArrowheads="1"/>
          </p:cNvSpPr>
          <p:nvPr/>
        </p:nvSpPr>
        <p:spPr bwMode="auto">
          <a:xfrm>
            <a:off x="684214" y="2137834"/>
            <a:ext cx="5976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de-DE" altLang="de-DE" i="1" dirty="0">
                <a:solidFill>
                  <a:srgbClr val="642565"/>
                </a:solidFill>
              </a:rPr>
              <a:t>Einzelne Spezialaspekte</a:t>
            </a:r>
            <a:endParaRPr lang="de-DE" altLang="de-DE" dirty="0">
              <a:solidFill>
                <a:srgbClr val="642565"/>
              </a:solidFill>
            </a:endParaRPr>
          </a:p>
        </p:txBody>
      </p:sp>
      <p:sp>
        <p:nvSpPr>
          <p:cNvPr id="15" name="Rechteck 14"/>
          <p:cNvSpPr/>
          <p:nvPr/>
        </p:nvSpPr>
        <p:spPr>
          <a:xfrm>
            <a:off x="1" y="4057386"/>
            <a:ext cx="3419475" cy="35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16" name="Rechteck 15"/>
          <p:cNvSpPr/>
          <p:nvPr/>
        </p:nvSpPr>
        <p:spPr>
          <a:xfrm>
            <a:off x="-14288" y="3697553"/>
            <a:ext cx="5954713" cy="260614"/>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17" name="Rechteck 16"/>
          <p:cNvSpPr/>
          <p:nvPr/>
        </p:nvSpPr>
        <p:spPr>
          <a:xfrm>
            <a:off x="-28575" y="3442229"/>
            <a:ext cx="8137525" cy="134938"/>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Tree>
    <p:extLst>
      <p:ext uri="{BB962C8B-B14F-4D97-AF65-F5344CB8AC3E}">
        <p14:creationId xmlns:p14="http://schemas.microsoft.com/office/powerpoint/2010/main" val="255371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BA9FA-2258-4F07-A4BA-53066B846554}"/>
              </a:ext>
            </a:extLst>
          </p:cNvPr>
          <p:cNvSpPr>
            <a:spLocks noGrp="1"/>
          </p:cNvSpPr>
          <p:nvPr>
            <p:ph type="title"/>
          </p:nvPr>
        </p:nvSpPr>
        <p:spPr/>
        <p:txBody>
          <a:bodyPr/>
          <a:lstStyle/>
          <a:p>
            <a:r>
              <a:rPr lang="de-AT" dirty="0"/>
              <a:t>Vertrag </a:t>
            </a:r>
            <a:r>
              <a:rPr lang="de-AT" dirty="0" err="1"/>
              <a:t>vs</a:t>
            </a:r>
            <a:r>
              <a:rPr lang="de-AT" dirty="0"/>
              <a:t> anderes Rechtsinstrument? (I)</a:t>
            </a:r>
          </a:p>
        </p:txBody>
      </p:sp>
      <p:sp>
        <p:nvSpPr>
          <p:cNvPr id="3" name="Inhaltsplatzhalter 2">
            <a:extLst>
              <a:ext uri="{FF2B5EF4-FFF2-40B4-BE49-F238E27FC236}">
                <a16:creationId xmlns:a16="http://schemas.microsoft.com/office/drawing/2014/main" id="{E393F587-774E-44FB-9E7A-A588E0C7FCAC}"/>
              </a:ext>
            </a:extLst>
          </p:cNvPr>
          <p:cNvSpPr>
            <a:spLocks noGrp="1"/>
          </p:cNvSpPr>
          <p:nvPr>
            <p:ph idx="1"/>
          </p:nvPr>
        </p:nvSpPr>
        <p:spPr/>
        <p:txBody>
          <a:bodyPr/>
          <a:lstStyle/>
          <a:p>
            <a:r>
              <a:rPr lang="de-AT" dirty="0"/>
              <a:t>Grundlage für Verarbeitung durch Auftragsverarbeiter ist Vertrag oder „</a:t>
            </a:r>
            <a:r>
              <a:rPr lang="de-AT" i="1" dirty="0"/>
              <a:t>anderes Rechtsinstrument</a:t>
            </a:r>
            <a:r>
              <a:rPr lang="de-AT" dirty="0"/>
              <a:t>“ (Art 28 Abs 3 S 1 DSGVO) </a:t>
            </a:r>
          </a:p>
          <a:p>
            <a:r>
              <a:rPr lang="de-AT" dirty="0"/>
              <a:t>EDPB </a:t>
            </a:r>
            <a:r>
              <a:rPr lang="de-AT" sz="1400" dirty="0"/>
              <a:t>(Guidelines 07/2020 v2.0, </a:t>
            </a:r>
            <a:r>
              <a:rPr lang="de-AT" sz="1400" dirty="0" err="1"/>
              <a:t>Rz</a:t>
            </a:r>
            <a:r>
              <a:rPr lang="de-AT" sz="1400" dirty="0"/>
              <a:t> 102)</a:t>
            </a:r>
            <a:r>
              <a:rPr lang="de-AT" dirty="0"/>
              <a:t>:</a:t>
            </a:r>
          </a:p>
          <a:p>
            <a:pPr lvl="1"/>
            <a:r>
              <a:rPr lang="en-US" dirty="0"/>
              <a:t>„…</a:t>
            </a:r>
            <a:r>
              <a:rPr lang="en-US" i="1" dirty="0"/>
              <a:t>the </a:t>
            </a:r>
            <a:r>
              <a:rPr lang="en-US" i="1" u="sng" dirty="0"/>
              <a:t>contract</a:t>
            </a:r>
            <a:r>
              <a:rPr lang="en-US" i="1" dirty="0"/>
              <a:t> or the </a:t>
            </a:r>
            <a:r>
              <a:rPr lang="en-US" i="1" u="sng" dirty="0"/>
              <a:t>other legal act</a:t>
            </a:r>
            <a:r>
              <a:rPr lang="en-US" i="1" dirty="0"/>
              <a:t> under Union or Member State law must be </a:t>
            </a:r>
            <a:r>
              <a:rPr lang="en-US" i="1" u="sng" dirty="0"/>
              <a:t>binding</a:t>
            </a:r>
            <a:r>
              <a:rPr lang="en-US" i="1" dirty="0"/>
              <a:t> on the processor with regard to the controller</a:t>
            </a:r>
            <a:r>
              <a:rPr lang="en-US" dirty="0"/>
              <a:t>”</a:t>
            </a:r>
          </a:p>
          <a:p>
            <a:pPr lvl="1"/>
            <a:r>
              <a:rPr lang="de-AT" dirty="0"/>
              <a:t>Legal Act: </a:t>
            </a:r>
          </a:p>
          <a:p>
            <a:pPr lvl="2"/>
            <a:r>
              <a:rPr lang="en-US" dirty="0" err="1"/>
              <a:t>nationales</a:t>
            </a:r>
            <a:r>
              <a:rPr lang="en-US" dirty="0"/>
              <a:t> </a:t>
            </a:r>
            <a:r>
              <a:rPr lang="en-US" dirty="0" err="1"/>
              <a:t>Gesetz</a:t>
            </a:r>
            <a:r>
              <a:rPr lang="en-US" dirty="0"/>
              <a:t> (national law, primary or secondary) </a:t>
            </a:r>
            <a:r>
              <a:rPr lang="en-US" dirty="0" err="1"/>
              <a:t>oder</a:t>
            </a:r>
            <a:endParaRPr lang="en-US" dirty="0"/>
          </a:p>
          <a:p>
            <a:pPr lvl="2"/>
            <a:r>
              <a:rPr lang="de-AT" dirty="0"/>
              <a:t>anderes Rechtsinstrument (</a:t>
            </a:r>
            <a:r>
              <a:rPr lang="de-AT" dirty="0" err="1"/>
              <a:t>other</a:t>
            </a:r>
            <a:r>
              <a:rPr lang="de-AT" dirty="0"/>
              <a:t> legal </a:t>
            </a:r>
            <a:r>
              <a:rPr lang="de-AT" dirty="0" err="1"/>
              <a:t>instrument</a:t>
            </a:r>
            <a:r>
              <a:rPr lang="de-AT" dirty="0"/>
              <a:t>)</a:t>
            </a:r>
          </a:p>
          <a:p>
            <a:pPr lvl="1"/>
            <a:endParaRPr lang="de-AT" sz="700" dirty="0"/>
          </a:p>
          <a:p>
            <a:r>
              <a:rPr lang="de-AT" dirty="0"/>
              <a:t>Praxis:</a:t>
            </a:r>
          </a:p>
          <a:p>
            <a:pPr lvl="1"/>
            <a:r>
              <a:rPr lang="de-AT" dirty="0"/>
              <a:t>Telos: Möglichkeit, auf AV einzuwirken, Verpflichtungen auferlegen</a:t>
            </a:r>
          </a:p>
          <a:p>
            <a:pPr lvl="1"/>
            <a:r>
              <a:rPr lang="de-AT" dirty="0"/>
              <a:t>Daher: nicht nur gesetzliche Vorschriften!</a:t>
            </a:r>
          </a:p>
        </p:txBody>
      </p:sp>
      <p:sp>
        <p:nvSpPr>
          <p:cNvPr id="6" name="Foliennummernplatzhalter 5">
            <a:extLst>
              <a:ext uri="{FF2B5EF4-FFF2-40B4-BE49-F238E27FC236}">
                <a16:creationId xmlns:a16="http://schemas.microsoft.com/office/drawing/2014/main" id="{3C3E0EA5-B4A7-4EE5-B497-4B6ED3A137F8}"/>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28</a:t>
            </a:fld>
            <a:endParaRPr lang="de-DE" sz="800" dirty="0"/>
          </a:p>
        </p:txBody>
      </p:sp>
      <p:sp>
        <p:nvSpPr>
          <p:cNvPr id="7" name="Fußzeilenplatzhalter 4">
            <a:extLst>
              <a:ext uri="{FF2B5EF4-FFF2-40B4-BE49-F238E27FC236}">
                <a16:creationId xmlns:a16="http://schemas.microsoft.com/office/drawing/2014/main" id="{A1E318C2-DD0A-4901-A530-A6DA6E871162}"/>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Tree>
    <p:extLst>
      <p:ext uri="{BB962C8B-B14F-4D97-AF65-F5344CB8AC3E}">
        <p14:creationId xmlns:p14="http://schemas.microsoft.com/office/powerpoint/2010/main" val="2421516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BA9FA-2258-4F07-A4BA-53066B846554}"/>
              </a:ext>
            </a:extLst>
          </p:cNvPr>
          <p:cNvSpPr>
            <a:spLocks noGrp="1"/>
          </p:cNvSpPr>
          <p:nvPr>
            <p:ph type="title"/>
          </p:nvPr>
        </p:nvSpPr>
        <p:spPr/>
        <p:txBody>
          <a:bodyPr/>
          <a:lstStyle/>
          <a:p>
            <a:r>
              <a:rPr lang="de-AT" dirty="0"/>
              <a:t>Vertrag </a:t>
            </a:r>
            <a:r>
              <a:rPr lang="de-AT" dirty="0" err="1"/>
              <a:t>vs</a:t>
            </a:r>
            <a:r>
              <a:rPr lang="de-AT" dirty="0"/>
              <a:t> anderes Rechtsinstrument? (II)</a:t>
            </a:r>
          </a:p>
        </p:txBody>
      </p:sp>
      <p:sp>
        <p:nvSpPr>
          <p:cNvPr id="3" name="Inhaltsplatzhalter 2">
            <a:extLst>
              <a:ext uri="{FF2B5EF4-FFF2-40B4-BE49-F238E27FC236}">
                <a16:creationId xmlns:a16="http://schemas.microsoft.com/office/drawing/2014/main" id="{E393F587-774E-44FB-9E7A-A588E0C7FCAC}"/>
              </a:ext>
            </a:extLst>
          </p:cNvPr>
          <p:cNvSpPr>
            <a:spLocks noGrp="1"/>
          </p:cNvSpPr>
          <p:nvPr>
            <p:ph idx="1"/>
          </p:nvPr>
        </p:nvSpPr>
        <p:spPr/>
        <p:txBody>
          <a:bodyPr/>
          <a:lstStyle/>
          <a:p>
            <a:pPr lvl="1"/>
            <a:r>
              <a:rPr lang="de-AT" dirty="0"/>
              <a:t>Rechtliche verbindliche Akte, einseitig bindende Verpflichtungen </a:t>
            </a:r>
          </a:p>
          <a:p>
            <a:pPr lvl="1"/>
            <a:r>
              <a:rPr lang="de-AT" dirty="0"/>
              <a:t>zB einseitig verpflichtende Erklärungen (Garantieerklärungen bei Standardleistungen, </a:t>
            </a:r>
            <a:r>
              <a:rPr lang="de-AT" sz="1400" i="1" dirty="0"/>
              <a:t>Hartung</a:t>
            </a:r>
            <a:r>
              <a:rPr lang="de-AT" sz="1400" dirty="0"/>
              <a:t> in </a:t>
            </a:r>
            <a:r>
              <a:rPr lang="de-AT" sz="1400" i="1" dirty="0"/>
              <a:t>Kühling/Bucher</a:t>
            </a:r>
            <a:r>
              <a:rPr lang="de-AT" sz="1400" dirty="0"/>
              <a:t>, Art 28 </a:t>
            </a:r>
            <a:r>
              <a:rPr lang="de-AT" sz="1400" dirty="0" err="1"/>
              <a:t>Rz</a:t>
            </a:r>
            <a:r>
              <a:rPr lang="de-AT" sz="1400" dirty="0"/>
              <a:t> 63</a:t>
            </a:r>
            <a:r>
              <a:rPr lang="de-AT" dirty="0"/>
              <a:t>)</a:t>
            </a:r>
          </a:p>
          <a:p>
            <a:pPr lvl="1"/>
            <a:r>
              <a:rPr lang="de-AT" i="1" u="sng" dirty="0"/>
              <a:t>Praxis-</a:t>
            </a:r>
            <a:r>
              <a:rPr lang="de-AT" i="1" u="sng" dirty="0" err="1"/>
              <a:t>Bsp</a:t>
            </a:r>
            <a:r>
              <a:rPr lang="de-AT" i="1" u="sng" dirty="0"/>
              <a:t>:</a:t>
            </a:r>
            <a:r>
              <a:rPr lang="de-AT" dirty="0"/>
              <a:t> Online-Umfrage-Applikation (Auftragsverarbeiter) elektronisch zur Verfügung gestellte einseitige Erklärung mit Inhalt des Art 28 Abs 3 DSGVO</a:t>
            </a:r>
          </a:p>
          <a:p>
            <a:pPr lvl="1"/>
            <a:endParaRPr lang="de-AT" sz="600" dirty="0"/>
          </a:p>
          <a:p>
            <a:r>
              <a:rPr lang="de-AT" dirty="0"/>
              <a:t>Gültigkeit/Wirksamkeit</a:t>
            </a:r>
          </a:p>
          <a:p>
            <a:pPr lvl="1"/>
            <a:r>
              <a:rPr lang="de-AT" dirty="0"/>
              <a:t>Art 28 Abs 9 DGVO: schriftlich, elektronisches Format</a:t>
            </a:r>
          </a:p>
          <a:p>
            <a:pPr lvl="1"/>
            <a:r>
              <a:rPr lang="de-AT" dirty="0"/>
              <a:t>„</a:t>
            </a:r>
            <a:r>
              <a:rPr lang="de-AT" i="1" dirty="0"/>
              <a:t>EDPB </a:t>
            </a:r>
            <a:r>
              <a:rPr lang="de-AT" i="1" dirty="0" err="1"/>
              <a:t>recommends</a:t>
            </a:r>
            <a:r>
              <a:rPr lang="de-AT" i="1" dirty="0"/>
              <a:t> </a:t>
            </a:r>
            <a:r>
              <a:rPr lang="de-AT" i="1" dirty="0" err="1"/>
              <a:t>ensuring</a:t>
            </a:r>
            <a:r>
              <a:rPr lang="de-AT" i="1" dirty="0"/>
              <a:t> </a:t>
            </a:r>
            <a:r>
              <a:rPr lang="de-AT" i="1" dirty="0" err="1"/>
              <a:t>that</a:t>
            </a:r>
            <a:r>
              <a:rPr lang="de-AT" i="1" dirty="0"/>
              <a:t> </a:t>
            </a:r>
            <a:r>
              <a:rPr lang="de-AT" i="1" dirty="0" err="1"/>
              <a:t>the</a:t>
            </a:r>
            <a:r>
              <a:rPr lang="de-AT" i="1" dirty="0"/>
              <a:t> </a:t>
            </a:r>
            <a:r>
              <a:rPr lang="de-AT" i="1" dirty="0" err="1"/>
              <a:t>necessary</a:t>
            </a:r>
            <a:r>
              <a:rPr lang="de-AT" i="1" dirty="0"/>
              <a:t> </a:t>
            </a:r>
            <a:r>
              <a:rPr lang="de-AT" i="1" dirty="0" err="1"/>
              <a:t>signatures</a:t>
            </a:r>
            <a:r>
              <a:rPr lang="de-AT" i="1" dirty="0"/>
              <a:t> </a:t>
            </a:r>
            <a:r>
              <a:rPr lang="de-AT" i="1" dirty="0" err="1"/>
              <a:t>are</a:t>
            </a:r>
            <a:r>
              <a:rPr lang="de-AT" i="1" dirty="0"/>
              <a:t> </a:t>
            </a:r>
            <a:r>
              <a:rPr lang="de-AT" i="1" dirty="0" err="1"/>
              <a:t>included</a:t>
            </a:r>
            <a:r>
              <a:rPr lang="de-AT" i="1" dirty="0"/>
              <a:t> in </a:t>
            </a:r>
            <a:r>
              <a:rPr lang="de-AT" i="1" dirty="0" err="1"/>
              <a:t>the</a:t>
            </a:r>
            <a:r>
              <a:rPr lang="de-AT" i="1" dirty="0"/>
              <a:t> legal </a:t>
            </a:r>
            <a:r>
              <a:rPr lang="de-AT" i="1" dirty="0" err="1"/>
              <a:t>act</a:t>
            </a:r>
            <a:r>
              <a:rPr lang="de-AT" dirty="0"/>
              <a:t>“ </a:t>
            </a:r>
            <a:r>
              <a:rPr lang="de-AT" sz="1400" dirty="0"/>
              <a:t>(</a:t>
            </a:r>
            <a:r>
              <a:rPr lang="de-AT" sz="1400" dirty="0" err="1"/>
              <a:t>Rz</a:t>
            </a:r>
            <a:r>
              <a:rPr lang="de-AT" sz="1400" dirty="0"/>
              <a:t> 101)</a:t>
            </a:r>
          </a:p>
          <a:p>
            <a:pPr marL="450000" lvl="1" indent="0">
              <a:buNone/>
            </a:pPr>
            <a:endParaRPr lang="de-AT" sz="700" dirty="0"/>
          </a:p>
          <a:p>
            <a:pPr lvl="1"/>
            <a:r>
              <a:rPr lang="de-AT" i="1" u="sng" dirty="0"/>
              <a:t>Praxis-Tipp:</a:t>
            </a:r>
            <a:r>
              <a:rPr lang="de-AT" dirty="0"/>
              <a:t> Unterschrift / </a:t>
            </a:r>
            <a:r>
              <a:rPr lang="de-AT" dirty="0" err="1"/>
              <a:t>elektron</a:t>
            </a:r>
            <a:r>
              <a:rPr lang="de-AT" dirty="0"/>
              <a:t>. Signatur in Erklärung aufnehmen!</a:t>
            </a:r>
          </a:p>
        </p:txBody>
      </p:sp>
      <p:sp>
        <p:nvSpPr>
          <p:cNvPr id="6" name="Foliennummernplatzhalter 5">
            <a:extLst>
              <a:ext uri="{FF2B5EF4-FFF2-40B4-BE49-F238E27FC236}">
                <a16:creationId xmlns:a16="http://schemas.microsoft.com/office/drawing/2014/main" id="{3C3E0EA5-B4A7-4EE5-B497-4B6ED3A137F8}"/>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29</a:t>
            </a:fld>
            <a:endParaRPr lang="de-DE" sz="800" dirty="0"/>
          </a:p>
        </p:txBody>
      </p:sp>
      <p:sp>
        <p:nvSpPr>
          <p:cNvPr id="7" name="Fußzeilenplatzhalter 4">
            <a:extLst>
              <a:ext uri="{FF2B5EF4-FFF2-40B4-BE49-F238E27FC236}">
                <a16:creationId xmlns:a16="http://schemas.microsoft.com/office/drawing/2014/main" id="{A1E318C2-DD0A-4901-A530-A6DA6E871162}"/>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Tree>
    <p:extLst>
      <p:ext uri="{BB962C8B-B14F-4D97-AF65-F5344CB8AC3E}">
        <p14:creationId xmlns:p14="http://schemas.microsoft.com/office/powerpoint/2010/main" val="375252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655ED-91DE-4866-8992-83D011577AE9}"/>
              </a:ext>
            </a:extLst>
          </p:cNvPr>
          <p:cNvSpPr>
            <a:spLocks noGrp="1"/>
          </p:cNvSpPr>
          <p:nvPr>
            <p:ph type="title"/>
          </p:nvPr>
        </p:nvSpPr>
        <p:spPr/>
        <p:txBody>
          <a:bodyPr/>
          <a:lstStyle/>
          <a:p>
            <a:r>
              <a:rPr lang="de-AT" dirty="0"/>
              <a:t>Übersicht</a:t>
            </a:r>
          </a:p>
        </p:txBody>
      </p:sp>
      <p:sp>
        <p:nvSpPr>
          <p:cNvPr id="3" name="Inhaltsplatzhalter 2">
            <a:extLst>
              <a:ext uri="{FF2B5EF4-FFF2-40B4-BE49-F238E27FC236}">
                <a16:creationId xmlns:a16="http://schemas.microsoft.com/office/drawing/2014/main" id="{5A043DCF-BE18-4EF6-81AE-7F13CCF2F920}"/>
              </a:ext>
            </a:extLst>
          </p:cNvPr>
          <p:cNvSpPr>
            <a:spLocks noGrp="1"/>
          </p:cNvSpPr>
          <p:nvPr>
            <p:ph idx="1"/>
          </p:nvPr>
        </p:nvSpPr>
        <p:spPr/>
        <p:txBody>
          <a:bodyPr/>
          <a:lstStyle/>
          <a:p>
            <a:r>
              <a:rPr lang="de-AT" dirty="0"/>
              <a:t>Verantwortung / Haftung</a:t>
            </a:r>
          </a:p>
          <a:p>
            <a:endParaRPr lang="de-AT" sz="700" dirty="0"/>
          </a:p>
          <a:p>
            <a:r>
              <a:rPr lang="de-AT" dirty="0"/>
              <a:t>EDPB Guidelines 07/2020 „</a:t>
            </a:r>
            <a:r>
              <a:rPr lang="de-AT" i="1" dirty="0" err="1"/>
              <a:t>concepts</a:t>
            </a:r>
            <a:r>
              <a:rPr lang="de-AT" i="1" dirty="0"/>
              <a:t> </a:t>
            </a:r>
            <a:r>
              <a:rPr lang="de-AT" i="1" dirty="0" err="1"/>
              <a:t>of</a:t>
            </a:r>
            <a:r>
              <a:rPr lang="de-AT" i="1" dirty="0"/>
              <a:t> </a:t>
            </a:r>
            <a:r>
              <a:rPr lang="de-AT" i="1" dirty="0" err="1"/>
              <a:t>controller</a:t>
            </a:r>
            <a:r>
              <a:rPr lang="de-AT" i="1" dirty="0"/>
              <a:t> and </a:t>
            </a:r>
            <a:r>
              <a:rPr lang="de-AT" i="1" dirty="0" err="1"/>
              <a:t>processor</a:t>
            </a:r>
            <a:r>
              <a:rPr lang="de-AT" dirty="0"/>
              <a:t>“</a:t>
            </a:r>
          </a:p>
          <a:p>
            <a:pPr lvl="1"/>
            <a:endParaRPr lang="de-AT" sz="700" dirty="0"/>
          </a:p>
          <a:p>
            <a:r>
              <a:rPr lang="de-AT" dirty="0"/>
              <a:t>Gemeinsam Verantwortliche</a:t>
            </a:r>
          </a:p>
          <a:p>
            <a:pPr lvl="1"/>
            <a:r>
              <a:rPr lang="de-AT" sz="1600" dirty="0"/>
              <a:t>Vertragsgestaltung</a:t>
            </a:r>
          </a:p>
          <a:p>
            <a:pPr lvl="1"/>
            <a:r>
              <a:rPr lang="de-AT" sz="1600" dirty="0"/>
              <a:t>Spezialaspekt </a:t>
            </a:r>
            <a:r>
              <a:rPr lang="de-DE" sz="1600" dirty="0"/>
              <a:t>Weiterverarbeitung</a:t>
            </a:r>
            <a:endParaRPr lang="de-AT" sz="1600" dirty="0"/>
          </a:p>
          <a:p>
            <a:pPr lvl="1"/>
            <a:endParaRPr lang="en-GB" sz="600" dirty="0"/>
          </a:p>
          <a:p>
            <a:r>
              <a:rPr lang="de-AT" dirty="0"/>
              <a:t>Auftragsverarbeitung</a:t>
            </a:r>
          </a:p>
          <a:p>
            <a:pPr lvl="1"/>
            <a:r>
              <a:rPr lang="de-DE" sz="1600" dirty="0"/>
              <a:t>Einzelne Spezialaspekte</a:t>
            </a:r>
          </a:p>
          <a:p>
            <a:pPr lvl="1"/>
            <a:r>
              <a:rPr lang="de-DE" sz="1600" dirty="0"/>
              <a:t>Vertragsgestaltung</a:t>
            </a:r>
          </a:p>
          <a:p>
            <a:endParaRPr lang="de-DE" sz="600" dirty="0"/>
          </a:p>
          <a:p>
            <a:r>
              <a:rPr lang="de-DE" dirty="0"/>
              <a:t>Standardvertragsklauseln Drittländer (SCC)</a:t>
            </a:r>
            <a:endParaRPr lang="de-AT" dirty="0"/>
          </a:p>
        </p:txBody>
      </p:sp>
      <p:sp>
        <p:nvSpPr>
          <p:cNvPr id="5" name="Foliennummernplatzhalter 5">
            <a:extLst>
              <a:ext uri="{FF2B5EF4-FFF2-40B4-BE49-F238E27FC236}">
                <a16:creationId xmlns:a16="http://schemas.microsoft.com/office/drawing/2014/main" id="{9DB572A7-E2D3-4A4D-A613-08539EEE7BB8}"/>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3</a:t>
            </a:fld>
            <a:endParaRPr lang="de-DE" sz="800" dirty="0"/>
          </a:p>
        </p:txBody>
      </p:sp>
      <p:sp>
        <p:nvSpPr>
          <p:cNvPr id="7" name="Fußzeilenplatzhalter 4">
            <a:extLst>
              <a:ext uri="{FF2B5EF4-FFF2-40B4-BE49-F238E27FC236}">
                <a16:creationId xmlns:a16="http://schemas.microsoft.com/office/drawing/2014/main" id="{CC9AFA45-EAC7-4B41-A7EA-DDB10444ACD9}"/>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Tree>
    <p:extLst>
      <p:ext uri="{BB962C8B-B14F-4D97-AF65-F5344CB8AC3E}">
        <p14:creationId xmlns:p14="http://schemas.microsoft.com/office/powerpoint/2010/main" val="45477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BA9FA-2258-4F07-A4BA-53066B846554}"/>
              </a:ext>
            </a:extLst>
          </p:cNvPr>
          <p:cNvSpPr>
            <a:spLocks noGrp="1"/>
          </p:cNvSpPr>
          <p:nvPr>
            <p:ph type="title"/>
          </p:nvPr>
        </p:nvSpPr>
        <p:spPr/>
        <p:txBody>
          <a:bodyPr/>
          <a:lstStyle/>
          <a:p>
            <a:r>
              <a:rPr lang="de-AT" dirty="0"/>
              <a:t>AV – Gesetzlich angeordnet</a:t>
            </a:r>
          </a:p>
        </p:txBody>
      </p:sp>
      <p:sp>
        <p:nvSpPr>
          <p:cNvPr id="3" name="Inhaltsplatzhalter 2">
            <a:extLst>
              <a:ext uri="{FF2B5EF4-FFF2-40B4-BE49-F238E27FC236}">
                <a16:creationId xmlns:a16="http://schemas.microsoft.com/office/drawing/2014/main" id="{E393F587-774E-44FB-9E7A-A588E0C7FCAC}"/>
              </a:ext>
            </a:extLst>
          </p:cNvPr>
          <p:cNvSpPr>
            <a:spLocks noGrp="1"/>
          </p:cNvSpPr>
          <p:nvPr>
            <p:ph idx="1"/>
          </p:nvPr>
        </p:nvSpPr>
        <p:spPr/>
        <p:txBody>
          <a:bodyPr/>
          <a:lstStyle/>
          <a:p>
            <a:r>
              <a:rPr lang="en-US" dirty="0" err="1"/>
              <a:t>Auftragsverarbeitung</a:t>
            </a:r>
            <a:r>
              <a:rPr lang="en-US" dirty="0"/>
              <a:t> </a:t>
            </a:r>
            <a:r>
              <a:rPr lang="en-US" dirty="0" err="1"/>
              <a:t>gesetzlich</a:t>
            </a:r>
            <a:r>
              <a:rPr lang="en-US" dirty="0"/>
              <a:t> </a:t>
            </a:r>
            <a:r>
              <a:rPr lang="en-US" dirty="0" err="1"/>
              <a:t>vorgesehen</a:t>
            </a:r>
            <a:endParaRPr lang="en-US" dirty="0"/>
          </a:p>
          <a:p>
            <a:pPr lvl="1"/>
            <a:r>
              <a:rPr lang="en-US" dirty="0"/>
              <a:t>COVID-19-Impfpflichtgesetz: “… </a:t>
            </a:r>
            <a:r>
              <a:rPr lang="de-DE" i="1" dirty="0"/>
              <a:t>Bundesminister im Wege der ELGA GmbH als dessen </a:t>
            </a:r>
            <a:r>
              <a:rPr lang="de-DE" i="1" dirty="0" err="1"/>
              <a:t>Auftragsverarbeiterin</a:t>
            </a:r>
            <a:r>
              <a:rPr lang="en-US" dirty="0"/>
              <a:t>” </a:t>
            </a:r>
            <a:r>
              <a:rPr lang="en-US" sz="1400" dirty="0"/>
              <a:t>(§ 6 Abs 6 COVID-19-IG)</a:t>
            </a:r>
            <a:endParaRPr lang="de-AT" sz="1400" dirty="0"/>
          </a:p>
          <a:p>
            <a:pPr lvl="1"/>
            <a:endParaRPr lang="de-AT" sz="700" dirty="0"/>
          </a:p>
          <a:p>
            <a:pPr marL="450000" lvl="1">
              <a:buFont typeface="Wingdings" pitchFamily="2" charset="2"/>
              <a:buChar char="§"/>
            </a:pPr>
            <a:r>
              <a:rPr lang="de-AT" sz="2000" dirty="0"/>
              <a:t>Vertrag zusätzlich erforderlich?</a:t>
            </a:r>
            <a:endParaRPr lang="en-US" dirty="0"/>
          </a:p>
          <a:p>
            <a:pPr lvl="1"/>
            <a:r>
              <a:rPr lang="en-US" dirty="0"/>
              <a:t>"</a:t>
            </a:r>
            <a:r>
              <a:rPr lang="en-US" i="1" dirty="0"/>
              <a:t>If the legal act does not include all the minimum required content, it must be </a:t>
            </a:r>
            <a:r>
              <a:rPr lang="en-US" b="1" i="1" dirty="0"/>
              <a:t>supplemented</a:t>
            </a:r>
            <a:r>
              <a:rPr lang="en-US" i="1" dirty="0"/>
              <a:t> with a </a:t>
            </a:r>
            <a:r>
              <a:rPr lang="en-US" b="1" i="1" dirty="0"/>
              <a:t>contract/another legal act </a:t>
            </a:r>
            <a:r>
              <a:rPr lang="en-US" i="1" dirty="0"/>
              <a:t>that includes the missing elements.</a:t>
            </a:r>
            <a:r>
              <a:rPr lang="en-US" dirty="0"/>
              <a:t>” </a:t>
            </a:r>
            <a:r>
              <a:rPr lang="en-US" sz="1400" dirty="0"/>
              <a:t>(</a:t>
            </a:r>
            <a:r>
              <a:rPr lang="en-GB" sz="1400" dirty="0"/>
              <a:t>EDPB Guidelines 07/2020 V 2.0, Rz 102</a:t>
            </a:r>
            <a:r>
              <a:rPr lang="en-US" sz="1400" dirty="0"/>
              <a:t>)</a:t>
            </a:r>
          </a:p>
          <a:p>
            <a:pPr lvl="1"/>
            <a:endParaRPr lang="en-US" sz="700" dirty="0"/>
          </a:p>
          <a:p>
            <a:pPr lvl="1"/>
            <a:r>
              <a:rPr lang="en-US" dirty="0"/>
              <a:t>“… </a:t>
            </a:r>
            <a:r>
              <a:rPr lang="en-US" i="1" dirty="0" err="1"/>
              <a:t>gesetzliche</a:t>
            </a:r>
            <a:r>
              <a:rPr lang="en-US" i="1" dirty="0"/>
              <a:t> </a:t>
            </a:r>
            <a:r>
              <a:rPr lang="en-US" i="1" dirty="0" err="1"/>
              <a:t>Anordnung</a:t>
            </a:r>
            <a:r>
              <a:rPr lang="en-US" i="1" dirty="0"/>
              <a:t> </a:t>
            </a:r>
            <a:r>
              <a:rPr lang="en-US" i="1" dirty="0" err="1"/>
              <a:t>entbindet</a:t>
            </a:r>
            <a:r>
              <a:rPr lang="en-US" i="1" dirty="0"/>
              <a:t> </a:t>
            </a:r>
            <a:r>
              <a:rPr lang="en-US" i="1" dirty="0" err="1"/>
              <a:t>nicht</a:t>
            </a:r>
            <a:r>
              <a:rPr lang="en-US" i="1" dirty="0"/>
              <a:t> </a:t>
            </a:r>
            <a:r>
              <a:rPr lang="en-US" i="1" dirty="0" err="1"/>
              <a:t>davon</a:t>
            </a:r>
            <a:r>
              <a:rPr lang="en-US" i="1" dirty="0"/>
              <a:t>, die </a:t>
            </a:r>
            <a:r>
              <a:rPr lang="en-US" i="1" dirty="0" err="1"/>
              <a:t>Vorgaben</a:t>
            </a:r>
            <a:r>
              <a:rPr lang="en-US" i="1" dirty="0"/>
              <a:t> des Art 28 Abs 3 DSGVO </a:t>
            </a:r>
            <a:r>
              <a:rPr lang="en-US" i="1" dirty="0" err="1"/>
              <a:t>einzuhalten</a:t>
            </a:r>
            <a:r>
              <a:rPr lang="en-US" i="1" dirty="0"/>
              <a:t> </a:t>
            </a:r>
            <a:r>
              <a:rPr lang="en-US" i="1" dirty="0" err="1"/>
              <a:t>bzw</a:t>
            </a:r>
            <a:r>
              <a:rPr lang="en-US" i="1" dirty="0"/>
              <a:t> </a:t>
            </a:r>
            <a:r>
              <a:rPr lang="en-US" i="1" dirty="0" err="1"/>
              <a:t>einen</a:t>
            </a:r>
            <a:r>
              <a:rPr lang="en-US" i="1" dirty="0"/>
              <a:t> AVV </a:t>
            </a:r>
            <a:r>
              <a:rPr lang="en-US" i="1" dirty="0" err="1"/>
              <a:t>abzuschließen</a:t>
            </a:r>
            <a:r>
              <a:rPr lang="en-US" dirty="0"/>
              <a:t>”</a:t>
            </a:r>
          </a:p>
          <a:p>
            <a:pPr marL="450000" lvl="1" indent="0">
              <a:buNone/>
            </a:pPr>
            <a:r>
              <a:rPr lang="en-US" sz="1400" dirty="0"/>
              <a:t>	(</a:t>
            </a:r>
            <a:r>
              <a:rPr lang="en-US" sz="1400" dirty="0" err="1"/>
              <a:t>dsb</a:t>
            </a:r>
            <a:r>
              <a:rPr lang="en-US" sz="1400" dirty="0"/>
              <a:t>, Newsletter 1/2022; </a:t>
            </a:r>
            <a:r>
              <a:rPr lang="en-US" sz="1400" dirty="0" err="1"/>
              <a:t>Stellungnahme</a:t>
            </a:r>
            <a:r>
              <a:rPr lang="en-US" sz="1400" dirty="0"/>
              <a:t> </a:t>
            </a:r>
            <a:r>
              <a:rPr lang="en-US" sz="1400" dirty="0" err="1"/>
              <a:t>zum</a:t>
            </a:r>
            <a:r>
              <a:rPr lang="en-US" sz="1400" dirty="0"/>
              <a:t> COVID-19-IG)</a:t>
            </a:r>
            <a:endParaRPr lang="de-AT" sz="1400" dirty="0"/>
          </a:p>
        </p:txBody>
      </p:sp>
      <p:sp>
        <p:nvSpPr>
          <p:cNvPr id="6" name="Foliennummernplatzhalter 5">
            <a:extLst>
              <a:ext uri="{FF2B5EF4-FFF2-40B4-BE49-F238E27FC236}">
                <a16:creationId xmlns:a16="http://schemas.microsoft.com/office/drawing/2014/main" id="{3C3E0EA5-B4A7-4EE5-B497-4B6ED3A137F8}"/>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30</a:t>
            </a:fld>
            <a:endParaRPr lang="de-DE" sz="800" dirty="0"/>
          </a:p>
        </p:txBody>
      </p:sp>
      <p:sp>
        <p:nvSpPr>
          <p:cNvPr id="7" name="Fußzeilenplatzhalter 4">
            <a:extLst>
              <a:ext uri="{FF2B5EF4-FFF2-40B4-BE49-F238E27FC236}">
                <a16:creationId xmlns:a16="http://schemas.microsoft.com/office/drawing/2014/main" id="{A1E318C2-DD0A-4901-A530-A6DA6E871162}"/>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Tree>
    <p:extLst>
      <p:ext uri="{BB962C8B-B14F-4D97-AF65-F5344CB8AC3E}">
        <p14:creationId xmlns:p14="http://schemas.microsoft.com/office/powerpoint/2010/main" val="1620286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Auftragsverarbeiter – Weiterverarbeitung?</a:t>
            </a:r>
          </a:p>
        </p:txBody>
      </p:sp>
      <p:sp>
        <p:nvSpPr>
          <p:cNvPr id="3" name="Inhaltsplatzhalter 2"/>
          <p:cNvSpPr>
            <a:spLocks noGrp="1"/>
          </p:cNvSpPr>
          <p:nvPr>
            <p:ph idx="1"/>
          </p:nvPr>
        </p:nvSpPr>
        <p:spPr/>
        <p:txBody>
          <a:bodyPr/>
          <a:lstStyle/>
          <a:p>
            <a:r>
              <a:rPr lang="de-DE" dirty="0"/>
              <a:t>Weiterverwendung Daten (Kunde, Auftraggeber) für eigene Zwecke</a:t>
            </a:r>
          </a:p>
          <a:p>
            <a:pPr lvl="1"/>
            <a:r>
              <a:rPr lang="de-DE" dirty="0" err="1"/>
              <a:t>zB</a:t>
            </a:r>
            <a:r>
              <a:rPr lang="de-DE" dirty="0"/>
              <a:t> Analyse, Verbesserung v Cloud-Services, Sicherheit </a:t>
            </a:r>
            <a:r>
              <a:rPr lang="de-DE" dirty="0" err="1"/>
              <a:t>etc</a:t>
            </a:r>
            <a:endParaRPr lang="de-DE" dirty="0"/>
          </a:p>
          <a:p>
            <a:pPr lvl="1"/>
            <a:endParaRPr lang="de-DE" sz="600" dirty="0"/>
          </a:p>
          <a:p>
            <a:r>
              <a:rPr lang="de-DE" dirty="0"/>
              <a:t>CNIL v 12.01.2022: Ja, aber strenge Voraussetzungen:</a:t>
            </a:r>
          </a:p>
          <a:p>
            <a:pPr lvl="1"/>
            <a:r>
              <a:rPr lang="de-DE" dirty="0"/>
              <a:t>Klare Spezifizierung, wie und warum Daten weiterverwendet werden</a:t>
            </a:r>
          </a:p>
          <a:p>
            <a:pPr lvl="1"/>
            <a:r>
              <a:rPr lang="de-DE" dirty="0"/>
              <a:t>Explizite &amp; ausreichende Erlaubnis des Verantwortlichen</a:t>
            </a:r>
          </a:p>
          <a:p>
            <a:pPr lvl="1"/>
            <a:r>
              <a:rPr lang="de-DE" dirty="0"/>
              <a:t>Kompatibilitätstest – neuer Zweck (Art 6 Abs 4)</a:t>
            </a:r>
          </a:p>
          <a:p>
            <a:pPr lvl="2"/>
            <a:r>
              <a:rPr lang="de-DE" dirty="0"/>
              <a:t>Geeignete Garantien (Anonym.) </a:t>
            </a:r>
            <a:r>
              <a:rPr lang="de-DE" dirty="0" err="1"/>
              <a:t>ev</a:t>
            </a:r>
            <a:r>
              <a:rPr lang="de-DE" dirty="0"/>
              <a:t> kompatibel, Marketing des AV nicht</a:t>
            </a:r>
          </a:p>
          <a:p>
            <a:pPr lvl="2"/>
            <a:r>
              <a:rPr lang="de-DE" dirty="0"/>
              <a:t>Nicht erfüllt: V hat Erlaubnis zu verweigern</a:t>
            </a:r>
          </a:p>
          <a:p>
            <a:pPr lvl="2"/>
            <a:r>
              <a:rPr lang="de-DE" dirty="0"/>
              <a:t>Erfüllt: V kann zustimmen oder nicht</a:t>
            </a:r>
            <a:endParaRPr lang="de-DE" sz="1960" dirty="0"/>
          </a:p>
          <a:p>
            <a:pPr lvl="1"/>
            <a:r>
              <a:rPr lang="de-DE" dirty="0"/>
              <a:t>Information an Betroffene (</a:t>
            </a:r>
            <a:r>
              <a:rPr lang="de-DE" dirty="0" err="1"/>
              <a:t>zB</a:t>
            </a:r>
            <a:r>
              <a:rPr lang="de-DE" dirty="0"/>
              <a:t> Widerspruchsrecht)</a:t>
            </a:r>
          </a:p>
          <a:p>
            <a:pPr lvl="1"/>
            <a:r>
              <a:rPr lang="de-DE" dirty="0"/>
              <a:t>AV als neuer V: DSGVO-Pflichten, </a:t>
            </a:r>
            <a:r>
              <a:rPr lang="de-DE" dirty="0" err="1"/>
              <a:t>insbes</a:t>
            </a:r>
            <a:r>
              <a:rPr lang="de-DE" dirty="0"/>
              <a:t> RGL/Info an Betroffene</a:t>
            </a:r>
          </a:p>
        </p:txBody>
      </p:sp>
      <p:sp>
        <p:nvSpPr>
          <p:cNvPr id="6" name="Foliennummernplatzhalter 5">
            <a:extLst>
              <a:ext uri="{FF2B5EF4-FFF2-40B4-BE49-F238E27FC236}">
                <a16:creationId xmlns:a16="http://schemas.microsoft.com/office/drawing/2014/main" id="{3CA86B9E-C360-4DE6-AC46-772C9C3C464A}"/>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31</a:t>
            </a:fld>
            <a:endParaRPr lang="de-DE" sz="800" dirty="0"/>
          </a:p>
        </p:txBody>
      </p:sp>
      <p:sp>
        <p:nvSpPr>
          <p:cNvPr id="7" name="Fußzeilenplatzhalter 4">
            <a:extLst>
              <a:ext uri="{FF2B5EF4-FFF2-40B4-BE49-F238E27FC236}">
                <a16:creationId xmlns:a16="http://schemas.microsoft.com/office/drawing/2014/main" id="{AFF6BFE9-E997-4C5F-BC5C-C99B06996A93}"/>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
        <p:nvSpPr>
          <p:cNvPr id="8" name="Textfeld 7">
            <a:extLst>
              <a:ext uri="{FF2B5EF4-FFF2-40B4-BE49-F238E27FC236}">
                <a16:creationId xmlns:a16="http://schemas.microsoft.com/office/drawing/2014/main" id="{6DBFC697-EE69-4AEF-A35B-3BB51B4DD16F}"/>
              </a:ext>
            </a:extLst>
          </p:cNvPr>
          <p:cNvSpPr txBox="1"/>
          <p:nvPr/>
        </p:nvSpPr>
        <p:spPr>
          <a:xfrm>
            <a:off x="4932040" y="5234400"/>
            <a:ext cx="2376264" cy="323165"/>
          </a:xfrm>
          <a:prstGeom prst="rect">
            <a:avLst/>
          </a:prstGeom>
          <a:noFill/>
        </p:spPr>
        <p:txBody>
          <a:bodyPr wrap="square" rtlCol="0">
            <a:spAutoFit/>
          </a:bodyPr>
          <a:lstStyle/>
          <a:p>
            <a:pPr defTabSz="1097280"/>
            <a:r>
              <a:rPr lang="de-AT" sz="500" dirty="0">
                <a:solidFill>
                  <a:prstClr val="black"/>
                </a:solidFill>
                <a:latin typeface="Arial" charset="0"/>
              </a:rPr>
              <a:t>Quelle: </a:t>
            </a:r>
            <a:r>
              <a:rPr lang="fr-FR" sz="500" dirty="0">
                <a:hlinkClick r:id="rId3"/>
              </a:rPr>
              <a:t>Sous-traitants : la réutilisation de données confiées par un responsable de traitement | CNIL</a:t>
            </a:r>
            <a:r>
              <a:rPr lang="fr-FR" sz="500" dirty="0"/>
              <a:t>; </a:t>
            </a:r>
            <a:r>
              <a:rPr lang="en-US" sz="500" dirty="0">
                <a:hlinkClick r:id="rId4"/>
              </a:rPr>
              <a:t>CNIL sets parameters for processors' reuse of data for product improvement (iapp.org)</a:t>
            </a:r>
            <a:endParaRPr lang="de-AT" sz="500" dirty="0">
              <a:latin typeface="Arial" charset="0"/>
            </a:endParaRPr>
          </a:p>
        </p:txBody>
      </p:sp>
    </p:spTree>
    <p:extLst>
      <p:ext uri="{BB962C8B-B14F-4D97-AF65-F5344CB8AC3E}">
        <p14:creationId xmlns:p14="http://schemas.microsoft.com/office/powerpoint/2010/main" val="1621844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A5C5F-215B-4962-BDBE-1AB4B6D0149B}"/>
              </a:ext>
            </a:extLst>
          </p:cNvPr>
          <p:cNvSpPr>
            <a:spLocks noGrp="1"/>
          </p:cNvSpPr>
          <p:nvPr>
            <p:ph type="title"/>
          </p:nvPr>
        </p:nvSpPr>
        <p:spPr/>
        <p:txBody>
          <a:bodyPr/>
          <a:lstStyle/>
          <a:p>
            <a:r>
              <a:rPr lang="de-AT" dirty="0"/>
              <a:t>AVV – Betroffenenrechte</a:t>
            </a:r>
          </a:p>
        </p:txBody>
      </p:sp>
      <p:sp>
        <p:nvSpPr>
          <p:cNvPr id="3" name="Inhaltsplatzhalter 2">
            <a:extLst>
              <a:ext uri="{FF2B5EF4-FFF2-40B4-BE49-F238E27FC236}">
                <a16:creationId xmlns:a16="http://schemas.microsoft.com/office/drawing/2014/main" id="{8C3BF698-E5AE-4030-A1D4-FDEEA0D75B94}"/>
              </a:ext>
            </a:extLst>
          </p:cNvPr>
          <p:cNvSpPr>
            <a:spLocks noGrp="1"/>
          </p:cNvSpPr>
          <p:nvPr>
            <p:ph idx="1"/>
          </p:nvPr>
        </p:nvSpPr>
        <p:spPr/>
        <p:txBody>
          <a:bodyPr/>
          <a:lstStyle/>
          <a:p>
            <a:r>
              <a:rPr lang="de-AT" dirty="0"/>
              <a:t>Unterstützungspflichten (Art 28 Abs 3 </a:t>
            </a:r>
            <a:r>
              <a:rPr lang="de-AT" dirty="0" err="1"/>
              <a:t>lit</a:t>
            </a:r>
            <a:r>
              <a:rPr lang="de-AT" dirty="0"/>
              <a:t> e DSGVO)</a:t>
            </a:r>
          </a:p>
          <a:p>
            <a:pPr lvl="1"/>
            <a:r>
              <a:rPr lang="de-AT" dirty="0"/>
              <a:t>Unterstützung bei der Wahrnehmung der Rechte der betroffenen Person, zB fristgerechte </a:t>
            </a:r>
            <a:r>
              <a:rPr lang="de-AT" dirty="0" err="1"/>
              <a:t>Beauskunftung</a:t>
            </a:r>
            <a:r>
              <a:rPr lang="de-AT" dirty="0"/>
              <a:t>;</a:t>
            </a:r>
          </a:p>
          <a:p>
            <a:pPr lvl="1"/>
            <a:r>
              <a:rPr lang="de-AT" dirty="0"/>
              <a:t>„Rechte und Freiheiten anderer“ </a:t>
            </a:r>
            <a:r>
              <a:rPr lang="de-AT" dirty="0" err="1"/>
              <a:t>gem</a:t>
            </a:r>
            <a:r>
              <a:rPr lang="de-AT" dirty="0"/>
              <a:t> Art 15 Abs 4 DSGVO</a:t>
            </a:r>
          </a:p>
          <a:p>
            <a:pPr lvl="1"/>
            <a:r>
              <a:rPr lang="de-AT" dirty="0"/>
              <a:t>Achtung: auch Rechte des Auftragsverarbeiters berücksichtigen!</a:t>
            </a:r>
          </a:p>
          <a:p>
            <a:pPr marL="450000" lvl="1" indent="0">
              <a:buNone/>
            </a:pPr>
            <a:endParaRPr lang="de-AT" sz="600" dirty="0"/>
          </a:p>
          <a:p>
            <a:r>
              <a:rPr lang="en-GB" i="1" dirty="0"/>
              <a:t>EDPB </a:t>
            </a:r>
            <a:r>
              <a:rPr lang="en-GB" sz="1400" dirty="0"/>
              <a:t>(Guidelines 01/2022 on data subject rights - Right of access, Version 1.0, Adopted on 18 January 2022, Rz 169):</a:t>
            </a:r>
          </a:p>
          <a:p>
            <a:pPr marL="450000" lvl="1" indent="0">
              <a:buNone/>
            </a:pPr>
            <a:r>
              <a:rPr lang="en-GB" sz="1600" i="1" dirty="0"/>
              <a:t>	</a:t>
            </a:r>
            <a:r>
              <a:rPr lang="en-GB" sz="1400" i="1" dirty="0"/>
              <a:t>“</a:t>
            </a:r>
            <a:r>
              <a:rPr lang="en-GB" sz="1400" b="1" i="1" dirty="0"/>
              <a:t>Others</a:t>
            </a:r>
            <a:r>
              <a:rPr lang="en-GB" sz="1400" i="1" dirty="0"/>
              <a:t>” means any other person or entity apart from the data subject ... Hence, the 	</a:t>
            </a:r>
            <a:r>
              <a:rPr lang="en-GB" sz="1400" b="1" i="1" dirty="0"/>
              <a:t>rights/freedoms </a:t>
            </a:r>
            <a:r>
              <a:rPr lang="en-GB" sz="1400" i="1" dirty="0"/>
              <a:t>of the </a:t>
            </a:r>
            <a:r>
              <a:rPr lang="en-GB" sz="1400" b="1" i="1" dirty="0"/>
              <a:t>controller/processor </a:t>
            </a:r>
            <a:r>
              <a:rPr lang="en-GB" sz="1400" i="1" dirty="0"/>
              <a:t>(trade secrets /intellectual property for 	example) </a:t>
            </a:r>
            <a:r>
              <a:rPr lang="en-GB" sz="1400" b="1" i="1" dirty="0"/>
              <a:t>might come into consideration</a:t>
            </a:r>
            <a:r>
              <a:rPr lang="en-GB" sz="1400" i="1" dirty="0"/>
              <a:t>. If the EU legislator had wanted to exclude 	controllers/processors rights/freedoms, it would have used the term “</a:t>
            </a:r>
            <a:r>
              <a:rPr lang="en-GB" sz="1400" b="1" i="1" dirty="0"/>
              <a:t>third party</a:t>
            </a:r>
            <a:r>
              <a:rPr lang="en-GB" sz="1400" i="1" dirty="0"/>
              <a:t>”, defined 	in Art. 4(10) GDPR.</a:t>
            </a:r>
            <a:endParaRPr lang="de-AT" sz="1400" dirty="0"/>
          </a:p>
          <a:p>
            <a:endParaRPr lang="de-AT" sz="800" dirty="0"/>
          </a:p>
          <a:p>
            <a:endParaRPr lang="de-AT" sz="1600" dirty="0"/>
          </a:p>
        </p:txBody>
      </p:sp>
      <p:sp>
        <p:nvSpPr>
          <p:cNvPr id="5" name="Fußzeilenplatzhalter 4">
            <a:extLst>
              <a:ext uri="{FF2B5EF4-FFF2-40B4-BE49-F238E27FC236}">
                <a16:creationId xmlns:a16="http://schemas.microsoft.com/office/drawing/2014/main" id="{DF441303-CE12-4766-AD04-01CE677EBD57}"/>
              </a:ext>
            </a:extLst>
          </p:cNvPr>
          <p:cNvSpPr>
            <a:spLocks noGrp="1"/>
          </p:cNvSpPr>
          <p:nvPr>
            <p:ph type="ftr" sz="quarter" idx="10"/>
          </p:nvPr>
        </p:nvSpPr>
        <p:spPr/>
        <p:txBody>
          <a:bodyPr/>
          <a:lstStyle/>
          <a:p>
            <a:pPr>
              <a:defRPr/>
            </a:pPr>
            <a:r>
              <a:rPr lang="it-IT" dirty="0">
                <a:solidFill>
                  <a:prstClr val="black">
                    <a:tint val="75000"/>
                  </a:prstClr>
                </a:solidFill>
              </a:rPr>
              <a:t>RA Dr Michael M Pachinger, CIPP/E</a:t>
            </a:r>
          </a:p>
        </p:txBody>
      </p:sp>
      <p:sp>
        <p:nvSpPr>
          <p:cNvPr id="6" name="Foliennummernplatzhalter 5">
            <a:extLst>
              <a:ext uri="{FF2B5EF4-FFF2-40B4-BE49-F238E27FC236}">
                <a16:creationId xmlns:a16="http://schemas.microsoft.com/office/drawing/2014/main" id="{53486340-6893-44EA-8B90-C0BD6CECCE9D}"/>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32</a:t>
            </a:fld>
            <a:endParaRPr lang="de-DE" sz="800" dirty="0"/>
          </a:p>
        </p:txBody>
      </p:sp>
    </p:spTree>
    <p:extLst>
      <p:ext uri="{BB962C8B-B14F-4D97-AF65-F5344CB8AC3E}">
        <p14:creationId xmlns:p14="http://schemas.microsoft.com/office/powerpoint/2010/main" val="133309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feld 5"/>
          <p:cNvSpPr txBox="1">
            <a:spLocks noChangeArrowheads="1"/>
          </p:cNvSpPr>
          <p:nvPr/>
        </p:nvSpPr>
        <p:spPr bwMode="auto">
          <a:xfrm>
            <a:off x="684214" y="2137834"/>
            <a:ext cx="5976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de-DE" altLang="de-DE" i="1" dirty="0">
                <a:solidFill>
                  <a:srgbClr val="642565"/>
                </a:solidFill>
              </a:rPr>
              <a:t>AVV-Vertragsgestaltung</a:t>
            </a:r>
            <a:endParaRPr lang="de-DE" altLang="de-DE" dirty="0">
              <a:solidFill>
                <a:srgbClr val="642565"/>
              </a:solidFill>
            </a:endParaRPr>
          </a:p>
        </p:txBody>
      </p:sp>
      <p:sp>
        <p:nvSpPr>
          <p:cNvPr id="15" name="Rechteck 14"/>
          <p:cNvSpPr/>
          <p:nvPr/>
        </p:nvSpPr>
        <p:spPr>
          <a:xfrm>
            <a:off x="1" y="4057386"/>
            <a:ext cx="3419475" cy="35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16" name="Rechteck 15"/>
          <p:cNvSpPr/>
          <p:nvPr/>
        </p:nvSpPr>
        <p:spPr>
          <a:xfrm>
            <a:off x="-14288" y="3697553"/>
            <a:ext cx="5954713" cy="260614"/>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17" name="Rechteck 16"/>
          <p:cNvSpPr/>
          <p:nvPr/>
        </p:nvSpPr>
        <p:spPr>
          <a:xfrm>
            <a:off x="-28575" y="3442229"/>
            <a:ext cx="8137525" cy="134938"/>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Tree>
    <p:extLst>
      <p:ext uri="{BB962C8B-B14F-4D97-AF65-F5344CB8AC3E}">
        <p14:creationId xmlns:p14="http://schemas.microsoft.com/office/powerpoint/2010/main" val="1281028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9C6EB-E8AB-4FBA-A29B-4D5CE607737E}"/>
              </a:ext>
            </a:extLst>
          </p:cNvPr>
          <p:cNvSpPr>
            <a:spLocks noGrp="1"/>
          </p:cNvSpPr>
          <p:nvPr>
            <p:ph type="title"/>
          </p:nvPr>
        </p:nvSpPr>
        <p:spPr/>
        <p:txBody>
          <a:bodyPr/>
          <a:lstStyle/>
          <a:p>
            <a:r>
              <a:rPr lang="de-AT" dirty="0"/>
              <a:t>SCC Auftragsverarbeiter </a:t>
            </a:r>
          </a:p>
        </p:txBody>
      </p:sp>
      <p:sp>
        <p:nvSpPr>
          <p:cNvPr id="5" name="Foliennummernplatzhalter 5">
            <a:extLst>
              <a:ext uri="{FF2B5EF4-FFF2-40B4-BE49-F238E27FC236}">
                <a16:creationId xmlns:a16="http://schemas.microsoft.com/office/drawing/2014/main" id="{83FE3DEB-5169-472C-8665-224CE74E7C0C}"/>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34</a:t>
            </a:fld>
            <a:endParaRPr lang="de-DE" sz="800" dirty="0"/>
          </a:p>
        </p:txBody>
      </p:sp>
      <p:sp>
        <p:nvSpPr>
          <p:cNvPr id="6" name="Fußzeilenplatzhalter 4">
            <a:extLst>
              <a:ext uri="{FF2B5EF4-FFF2-40B4-BE49-F238E27FC236}">
                <a16:creationId xmlns:a16="http://schemas.microsoft.com/office/drawing/2014/main" id="{E2C2C8DC-9012-4982-B860-365BFA501A26}"/>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pic>
        <p:nvPicPr>
          <p:cNvPr id="3" name="Grafik 2">
            <a:extLst>
              <a:ext uri="{FF2B5EF4-FFF2-40B4-BE49-F238E27FC236}">
                <a16:creationId xmlns:a16="http://schemas.microsoft.com/office/drawing/2014/main" id="{EFF98EA2-336F-4571-A754-2666E34DEF4F}"/>
              </a:ext>
            </a:extLst>
          </p:cNvPr>
          <p:cNvPicPr>
            <a:picLocks noChangeAspect="1"/>
          </p:cNvPicPr>
          <p:nvPr/>
        </p:nvPicPr>
        <p:blipFill>
          <a:blip r:embed="rId2"/>
          <a:stretch>
            <a:fillRect/>
          </a:stretch>
        </p:blipFill>
        <p:spPr>
          <a:xfrm>
            <a:off x="0" y="1407523"/>
            <a:ext cx="9144000" cy="2899954"/>
          </a:xfrm>
          <a:prstGeom prst="rect">
            <a:avLst/>
          </a:prstGeom>
        </p:spPr>
      </p:pic>
      <p:pic>
        <p:nvPicPr>
          <p:cNvPr id="4" name="Grafik 3">
            <a:extLst>
              <a:ext uri="{FF2B5EF4-FFF2-40B4-BE49-F238E27FC236}">
                <a16:creationId xmlns:a16="http://schemas.microsoft.com/office/drawing/2014/main" id="{65C25DC5-3BBD-4AA7-B569-E38C56D64845}"/>
              </a:ext>
            </a:extLst>
          </p:cNvPr>
          <p:cNvPicPr>
            <a:picLocks noChangeAspect="1"/>
          </p:cNvPicPr>
          <p:nvPr/>
        </p:nvPicPr>
        <p:blipFill>
          <a:blip r:embed="rId3"/>
          <a:stretch>
            <a:fillRect/>
          </a:stretch>
        </p:blipFill>
        <p:spPr>
          <a:xfrm>
            <a:off x="0" y="1476694"/>
            <a:ext cx="9144000" cy="2761611"/>
          </a:xfrm>
          <a:prstGeom prst="rect">
            <a:avLst/>
          </a:prstGeom>
        </p:spPr>
      </p:pic>
    </p:spTree>
    <p:extLst>
      <p:ext uri="{BB962C8B-B14F-4D97-AF65-F5344CB8AC3E}">
        <p14:creationId xmlns:p14="http://schemas.microsoft.com/office/powerpoint/2010/main" val="173338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AVV oder SCC? (I)</a:t>
            </a:r>
          </a:p>
        </p:txBody>
      </p:sp>
      <p:sp>
        <p:nvSpPr>
          <p:cNvPr id="3" name="Inhaltsplatzhalter 2"/>
          <p:cNvSpPr>
            <a:spLocks noGrp="1"/>
          </p:cNvSpPr>
          <p:nvPr>
            <p:ph idx="1"/>
          </p:nvPr>
        </p:nvSpPr>
        <p:spPr>
          <a:xfrm>
            <a:off x="457200" y="1199894"/>
            <a:ext cx="8229600" cy="3771900"/>
          </a:xfrm>
        </p:spPr>
        <p:txBody>
          <a:bodyPr/>
          <a:lstStyle/>
          <a:p>
            <a:pPr marL="1350000" lvl="3" indent="0">
              <a:buNone/>
            </a:pPr>
            <a:endParaRPr lang="de-DE" sz="700" dirty="0"/>
          </a:p>
          <a:p>
            <a:r>
              <a:rPr lang="de-DE" dirty="0"/>
              <a:t>Art 28 Abs 6 &amp; 7 DSGVO: individueller Vertrag </a:t>
            </a:r>
            <a:r>
              <a:rPr lang="de-DE" u="sng" dirty="0"/>
              <a:t>oder</a:t>
            </a:r>
            <a:r>
              <a:rPr lang="de-DE" dirty="0"/>
              <a:t> SCC</a:t>
            </a:r>
          </a:p>
          <a:p>
            <a:pPr lvl="1"/>
            <a:r>
              <a:rPr lang="de-DE" dirty="0"/>
              <a:t>Freiwilligkeit / Wahlmöglichkeit</a:t>
            </a:r>
          </a:p>
          <a:p>
            <a:pPr lvl="1"/>
            <a:r>
              <a:rPr lang="de-DE" dirty="0"/>
              <a:t>(Legalisierungs-)Wirkung Art 1 SCC: „</a:t>
            </a:r>
            <a:r>
              <a:rPr lang="de-DE" i="1" dirty="0"/>
              <a:t>erfüllen Anforderungen DSGVO</a:t>
            </a:r>
            <a:r>
              <a:rPr lang="de-DE" dirty="0"/>
              <a:t>“</a:t>
            </a:r>
          </a:p>
          <a:p>
            <a:pPr lvl="1"/>
            <a:endParaRPr lang="de-DE" sz="600" dirty="0"/>
          </a:p>
          <a:p>
            <a:r>
              <a:rPr lang="de-DE" dirty="0"/>
              <a:t>„Ganz oder gar nicht“</a:t>
            </a:r>
          </a:p>
          <a:p>
            <a:pPr lvl="1"/>
            <a:r>
              <a:rPr lang="en-US" dirty="0" err="1"/>
              <a:t>Klauseln</a:t>
            </a:r>
            <a:r>
              <a:rPr lang="en-US" dirty="0"/>
              <a:t> </a:t>
            </a:r>
            <a:r>
              <a:rPr lang="en-US" dirty="0" err="1"/>
              <a:t>nicht</a:t>
            </a:r>
            <a:r>
              <a:rPr lang="en-US" dirty="0"/>
              <a:t> </a:t>
            </a:r>
            <a:r>
              <a:rPr lang="en-US" dirty="0" err="1"/>
              <a:t>ändern</a:t>
            </a:r>
            <a:r>
              <a:rPr lang="en-US" dirty="0"/>
              <a:t>, </a:t>
            </a:r>
            <a:r>
              <a:rPr lang="en-US" dirty="0" err="1"/>
              <a:t>nur</a:t>
            </a:r>
            <a:r>
              <a:rPr lang="en-US" dirty="0"/>
              <a:t> </a:t>
            </a:r>
            <a:r>
              <a:rPr lang="en-US" dirty="0" err="1"/>
              <a:t>Ergänzung</a:t>
            </a:r>
            <a:r>
              <a:rPr lang="en-US" dirty="0"/>
              <a:t>/</a:t>
            </a:r>
            <a:r>
              <a:rPr lang="en-US" dirty="0" err="1"/>
              <a:t>Aktualisierung</a:t>
            </a:r>
            <a:r>
              <a:rPr lang="en-US" dirty="0"/>
              <a:t> der in </a:t>
            </a:r>
            <a:r>
              <a:rPr lang="en-US" dirty="0" err="1"/>
              <a:t>Anhängen</a:t>
            </a:r>
            <a:r>
              <a:rPr lang="en-US" dirty="0"/>
              <a:t> </a:t>
            </a:r>
            <a:r>
              <a:rPr lang="en-US" dirty="0" err="1"/>
              <a:t>gegebenen</a:t>
            </a:r>
            <a:r>
              <a:rPr lang="en-US" dirty="0"/>
              <a:t> </a:t>
            </a:r>
            <a:r>
              <a:rPr lang="en-US" dirty="0" err="1"/>
              <a:t>Informationen</a:t>
            </a:r>
            <a:r>
              <a:rPr lang="en-US" dirty="0"/>
              <a:t> (</a:t>
            </a:r>
            <a:r>
              <a:rPr lang="en-US" dirty="0" err="1"/>
              <a:t>Klausel</a:t>
            </a:r>
            <a:r>
              <a:rPr lang="en-US" dirty="0"/>
              <a:t> 2a)</a:t>
            </a:r>
          </a:p>
          <a:p>
            <a:pPr lvl="1"/>
            <a:r>
              <a:rPr lang="en-US" dirty="0"/>
              <a:t>Dh </a:t>
            </a:r>
            <a:r>
              <a:rPr lang="en-US" dirty="0" err="1"/>
              <a:t>nicht</a:t>
            </a:r>
            <a:r>
              <a:rPr lang="en-US" dirty="0"/>
              <a:t> </a:t>
            </a:r>
            <a:r>
              <a:rPr lang="en-US" dirty="0" err="1"/>
              <a:t>selektiv</a:t>
            </a:r>
            <a:r>
              <a:rPr lang="en-US" dirty="0"/>
              <a:t>, </a:t>
            </a:r>
            <a:r>
              <a:rPr lang="en-US" dirty="0" err="1"/>
              <a:t>nur</a:t>
            </a:r>
            <a:r>
              <a:rPr lang="en-US" dirty="0"/>
              <a:t> </a:t>
            </a:r>
            <a:r>
              <a:rPr lang="en-US" dirty="0" err="1"/>
              <a:t>insgesamt</a:t>
            </a:r>
            <a:r>
              <a:rPr lang="en-US" dirty="0"/>
              <a:t> </a:t>
            </a:r>
            <a:r>
              <a:rPr lang="en-US" dirty="0" err="1"/>
              <a:t>zu</a:t>
            </a:r>
            <a:r>
              <a:rPr lang="en-US" dirty="0"/>
              <a:t> </a:t>
            </a:r>
            <a:r>
              <a:rPr lang="en-US" dirty="0" err="1"/>
              <a:t>nutzen</a:t>
            </a:r>
            <a:endParaRPr lang="en-US" dirty="0"/>
          </a:p>
          <a:p>
            <a:pPr lvl="1"/>
            <a:r>
              <a:rPr lang="en-US" dirty="0" err="1"/>
              <a:t>Widerspruch</a:t>
            </a:r>
            <a:r>
              <a:rPr lang="en-US" dirty="0"/>
              <a:t> </a:t>
            </a:r>
            <a:r>
              <a:rPr lang="en-US" dirty="0" err="1"/>
              <a:t>zu</a:t>
            </a:r>
            <a:r>
              <a:rPr lang="en-US" dirty="0"/>
              <a:t> Art 28 Abs 6 DSGVO ("</a:t>
            </a:r>
            <a:r>
              <a:rPr lang="en-US" dirty="0" err="1"/>
              <a:t>ganz</a:t>
            </a:r>
            <a:r>
              <a:rPr lang="en-US" dirty="0"/>
              <a:t> </a:t>
            </a:r>
            <a:r>
              <a:rPr lang="en-US" dirty="0" err="1"/>
              <a:t>oder</a:t>
            </a:r>
            <a:r>
              <a:rPr lang="en-US" dirty="0"/>
              <a:t> </a:t>
            </a:r>
            <a:r>
              <a:rPr lang="en-US" dirty="0" err="1"/>
              <a:t>teilweise</a:t>
            </a:r>
            <a:r>
              <a:rPr lang="en-US" dirty="0"/>
              <a:t>")</a:t>
            </a:r>
          </a:p>
          <a:p>
            <a:pPr lvl="1"/>
            <a:r>
              <a:rPr lang="en-US" dirty="0"/>
              <a:t>ErwGr 5: “</a:t>
            </a:r>
            <a:r>
              <a:rPr lang="en-US" i="1" dirty="0"/>
              <a:t>SCC </a:t>
            </a:r>
            <a:r>
              <a:rPr lang="en-US" i="1" dirty="0" err="1"/>
              <a:t>insgesamt</a:t>
            </a:r>
            <a:r>
              <a:rPr lang="en-US" i="1" dirty="0"/>
              <a:t> </a:t>
            </a:r>
            <a:r>
              <a:rPr lang="en-US" i="1" dirty="0" err="1"/>
              <a:t>oder</a:t>
            </a:r>
            <a:r>
              <a:rPr lang="en-US" i="1" dirty="0"/>
              <a:t> </a:t>
            </a:r>
            <a:r>
              <a:rPr lang="en-US" i="1" dirty="0" err="1"/>
              <a:t>teilweise</a:t>
            </a:r>
            <a:r>
              <a:rPr lang="en-US" i="1" dirty="0"/>
              <a:t> </a:t>
            </a:r>
            <a:r>
              <a:rPr lang="en-US" i="1" dirty="0" err="1"/>
              <a:t>verwenden</a:t>
            </a:r>
            <a:r>
              <a:rPr lang="en-US" dirty="0"/>
              <a:t>”</a:t>
            </a:r>
            <a:endParaRPr lang="de-DE" dirty="0"/>
          </a:p>
          <a:p>
            <a:pPr lvl="1"/>
            <a:endParaRPr lang="de-DE" dirty="0"/>
          </a:p>
        </p:txBody>
      </p:sp>
      <p:sp>
        <p:nvSpPr>
          <p:cNvPr id="6" name="Foliennummernplatzhalter 5">
            <a:extLst>
              <a:ext uri="{FF2B5EF4-FFF2-40B4-BE49-F238E27FC236}">
                <a16:creationId xmlns:a16="http://schemas.microsoft.com/office/drawing/2014/main" id="{3CA86B9E-C360-4DE6-AC46-772C9C3C464A}"/>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35</a:t>
            </a:fld>
            <a:endParaRPr lang="de-DE" sz="800" dirty="0"/>
          </a:p>
        </p:txBody>
      </p:sp>
      <p:sp>
        <p:nvSpPr>
          <p:cNvPr id="7" name="Fußzeilenplatzhalter 4">
            <a:extLst>
              <a:ext uri="{FF2B5EF4-FFF2-40B4-BE49-F238E27FC236}">
                <a16:creationId xmlns:a16="http://schemas.microsoft.com/office/drawing/2014/main" id="{AFF6BFE9-E997-4C5F-BC5C-C99B06996A93}"/>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Tree>
    <p:extLst>
      <p:ext uri="{BB962C8B-B14F-4D97-AF65-F5344CB8AC3E}">
        <p14:creationId xmlns:p14="http://schemas.microsoft.com/office/powerpoint/2010/main" val="3382891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AVV oder SCC? (II)</a:t>
            </a:r>
          </a:p>
        </p:txBody>
      </p:sp>
      <p:sp>
        <p:nvSpPr>
          <p:cNvPr id="3" name="Inhaltsplatzhalter 2"/>
          <p:cNvSpPr>
            <a:spLocks noGrp="1"/>
          </p:cNvSpPr>
          <p:nvPr>
            <p:ph idx="1"/>
          </p:nvPr>
        </p:nvSpPr>
        <p:spPr>
          <a:xfrm>
            <a:off x="457200" y="1199894"/>
            <a:ext cx="8229600" cy="3771900"/>
          </a:xfrm>
        </p:spPr>
        <p:txBody>
          <a:bodyPr/>
          <a:lstStyle/>
          <a:p>
            <a:pPr marL="1350000" lvl="3" indent="0">
              <a:buNone/>
            </a:pPr>
            <a:endParaRPr lang="de-DE" sz="700" dirty="0"/>
          </a:p>
          <a:p>
            <a:r>
              <a:rPr lang="de-DE" dirty="0"/>
              <a:t>Einbindung in Vertrag</a:t>
            </a:r>
          </a:p>
          <a:p>
            <a:endParaRPr lang="de-DE" sz="600" dirty="0"/>
          </a:p>
          <a:p>
            <a:pPr lvl="1"/>
            <a:r>
              <a:rPr lang="en-US" dirty="0"/>
              <a:t>Art 2 SCC: "… </a:t>
            </a:r>
            <a:r>
              <a:rPr lang="en-US" i="1" dirty="0"/>
              <a:t>SCC </a:t>
            </a:r>
            <a:r>
              <a:rPr lang="en-US" i="1" dirty="0" err="1"/>
              <a:t>können</a:t>
            </a:r>
            <a:r>
              <a:rPr lang="en-US" i="1" dirty="0"/>
              <a:t> in </a:t>
            </a:r>
            <a:r>
              <a:rPr lang="en-US" i="1" dirty="0" err="1"/>
              <a:t>Verträgen</a:t>
            </a:r>
            <a:r>
              <a:rPr lang="en-US" i="1" dirty="0"/>
              <a:t>… </a:t>
            </a:r>
            <a:r>
              <a:rPr lang="en-US" i="1" dirty="0" err="1"/>
              <a:t>verwendet</a:t>
            </a:r>
            <a:r>
              <a:rPr lang="en-US" i="1" dirty="0"/>
              <a:t> </a:t>
            </a:r>
            <a:r>
              <a:rPr lang="en-US" i="1" dirty="0" err="1"/>
              <a:t>werden</a:t>
            </a:r>
            <a:r>
              <a:rPr lang="en-US" dirty="0"/>
              <a:t>“</a:t>
            </a:r>
          </a:p>
          <a:p>
            <a:pPr lvl="1"/>
            <a:endParaRPr lang="en-US" sz="600" dirty="0"/>
          </a:p>
          <a:p>
            <a:pPr lvl="1"/>
            <a:r>
              <a:rPr lang="en-US" dirty="0" err="1"/>
              <a:t>Klausel</a:t>
            </a:r>
            <a:r>
              <a:rPr lang="en-US" dirty="0"/>
              <a:t> 2 SCC: "… </a:t>
            </a:r>
            <a:r>
              <a:rPr lang="en-US" i="1" dirty="0"/>
              <a:t>SCC in </a:t>
            </a:r>
            <a:r>
              <a:rPr lang="en-US" i="1" dirty="0" err="1"/>
              <a:t>umfangreichen</a:t>
            </a:r>
            <a:r>
              <a:rPr lang="en-US" i="1" dirty="0"/>
              <a:t> </a:t>
            </a:r>
            <a:r>
              <a:rPr lang="en-US" i="1" dirty="0" err="1"/>
              <a:t>Vertrag</a:t>
            </a:r>
            <a:r>
              <a:rPr lang="en-US" i="1" dirty="0"/>
              <a:t> </a:t>
            </a:r>
            <a:r>
              <a:rPr lang="en-US" i="1" dirty="0" err="1"/>
              <a:t>aufzunehmen</a:t>
            </a:r>
            <a:r>
              <a:rPr lang="en-US" dirty="0"/>
              <a:t>… </a:t>
            </a:r>
            <a:r>
              <a:rPr lang="en-US" i="1" dirty="0" err="1"/>
              <a:t>weitere</a:t>
            </a:r>
            <a:r>
              <a:rPr lang="en-US" i="1" dirty="0"/>
              <a:t> </a:t>
            </a:r>
            <a:r>
              <a:rPr lang="en-US" i="1" dirty="0" err="1"/>
              <a:t>Klauseln</a:t>
            </a:r>
            <a:r>
              <a:rPr lang="en-US" i="1" dirty="0"/>
              <a:t>/</a:t>
            </a:r>
            <a:r>
              <a:rPr lang="en-US" i="1" dirty="0" err="1"/>
              <a:t>zusätzliche</a:t>
            </a:r>
            <a:r>
              <a:rPr lang="en-US" i="1" dirty="0"/>
              <a:t> </a:t>
            </a:r>
            <a:r>
              <a:rPr lang="en-US" i="1" dirty="0" err="1"/>
              <a:t>Garantien</a:t>
            </a:r>
            <a:r>
              <a:rPr lang="en-US" i="1" dirty="0"/>
              <a:t> </a:t>
            </a:r>
            <a:r>
              <a:rPr lang="en-US" i="1" dirty="0" err="1"/>
              <a:t>nur</a:t>
            </a:r>
            <a:r>
              <a:rPr lang="en-US" i="1" dirty="0"/>
              <a:t>, </a:t>
            </a:r>
            <a:r>
              <a:rPr lang="en-US" i="1" dirty="0" err="1"/>
              <a:t>sofern</a:t>
            </a:r>
            <a:r>
              <a:rPr lang="en-US" i="1" dirty="0"/>
              <a:t> </a:t>
            </a:r>
            <a:r>
              <a:rPr lang="en-US" i="1" dirty="0" err="1"/>
              <a:t>diese</a:t>
            </a:r>
            <a:r>
              <a:rPr lang="en-US" i="1" dirty="0"/>
              <a:t> </a:t>
            </a:r>
            <a:r>
              <a:rPr lang="en-US" b="1" i="1" dirty="0" err="1"/>
              <a:t>weder</a:t>
            </a:r>
            <a:r>
              <a:rPr lang="en-US" b="1" i="1" dirty="0"/>
              <a:t> </a:t>
            </a:r>
            <a:r>
              <a:rPr lang="en-US" b="1" i="1" dirty="0" err="1"/>
              <a:t>unmittelbar</a:t>
            </a:r>
            <a:r>
              <a:rPr lang="en-US" b="1" i="1" dirty="0"/>
              <a:t> </a:t>
            </a:r>
            <a:r>
              <a:rPr lang="en-US" b="1" i="1" dirty="0" err="1"/>
              <a:t>noch</a:t>
            </a:r>
            <a:r>
              <a:rPr lang="en-US" b="1" i="1" dirty="0"/>
              <a:t> </a:t>
            </a:r>
            <a:r>
              <a:rPr lang="en-US" b="1" i="1" dirty="0" err="1"/>
              <a:t>mittelbar</a:t>
            </a:r>
            <a:r>
              <a:rPr lang="en-US" b="1" i="1" dirty="0"/>
              <a:t> </a:t>
            </a:r>
            <a:r>
              <a:rPr lang="en-US" b="1" i="1" dirty="0" err="1"/>
              <a:t>im</a:t>
            </a:r>
            <a:r>
              <a:rPr lang="en-US" b="1" i="1" dirty="0"/>
              <a:t> </a:t>
            </a:r>
            <a:r>
              <a:rPr lang="en-US" b="1" i="1" dirty="0" err="1"/>
              <a:t>Widerspruch</a:t>
            </a:r>
            <a:r>
              <a:rPr lang="en-US" i="1" dirty="0"/>
              <a:t> </a:t>
            </a:r>
            <a:r>
              <a:rPr lang="en-US" i="1" dirty="0" err="1"/>
              <a:t>zu</a:t>
            </a:r>
            <a:r>
              <a:rPr lang="en-US" i="1" dirty="0"/>
              <a:t> </a:t>
            </a:r>
            <a:r>
              <a:rPr lang="en-US" i="1" dirty="0" err="1"/>
              <a:t>Klauseln</a:t>
            </a:r>
            <a:r>
              <a:rPr lang="en-US" i="1" dirty="0"/>
              <a:t> </a:t>
            </a:r>
            <a:r>
              <a:rPr lang="en-US" i="1" dirty="0" err="1"/>
              <a:t>stehen</a:t>
            </a:r>
            <a:r>
              <a:rPr lang="en-US" i="1" dirty="0"/>
              <a:t> </a:t>
            </a:r>
            <a:r>
              <a:rPr lang="en-US" i="1" dirty="0" err="1"/>
              <a:t>oder</a:t>
            </a:r>
            <a:r>
              <a:rPr lang="en-US" i="1" dirty="0"/>
              <a:t> </a:t>
            </a:r>
            <a:r>
              <a:rPr lang="en-US" i="1" dirty="0" err="1"/>
              <a:t>Grundrechte</a:t>
            </a:r>
            <a:r>
              <a:rPr lang="en-US" i="1" dirty="0"/>
              <a:t>/</a:t>
            </a:r>
            <a:r>
              <a:rPr lang="en-US" i="1" dirty="0" err="1"/>
              <a:t>Grundfreiheiten</a:t>
            </a:r>
            <a:r>
              <a:rPr lang="en-US" i="1" dirty="0"/>
              <a:t> der </a:t>
            </a:r>
            <a:r>
              <a:rPr lang="en-US" i="1" dirty="0" err="1"/>
              <a:t>betroffenen</a:t>
            </a:r>
            <a:r>
              <a:rPr lang="en-US" i="1" dirty="0"/>
              <a:t> Person </a:t>
            </a:r>
            <a:r>
              <a:rPr lang="en-US" i="1" dirty="0" err="1"/>
              <a:t>beschneiden</a:t>
            </a:r>
            <a:r>
              <a:rPr lang="en-US" dirty="0"/>
              <a:t>“</a:t>
            </a:r>
          </a:p>
          <a:p>
            <a:pPr lvl="1"/>
            <a:endParaRPr lang="en-US" sz="600" dirty="0"/>
          </a:p>
          <a:p>
            <a:pPr lvl="1"/>
            <a:r>
              <a:rPr lang="en-US" dirty="0" err="1"/>
              <a:t>Ergänzungen</a:t>
            </a:r>
            <a:r>
              <a:rPr lang="en-US" dirty="0"/>
              <a:t>, </a:t>
            </a:r>
            <a:r>
              <a:rPr lang="en-US" dirty="0" err="1"/>
              <a:t>solange</a:t>
            </a:r>
            <a:r>
              <a:rPr lang="en-US" dirty="0"/>
              <a:t> den SCC </a:t>
            </a:r>
            <a:r>
              <a:rPr lang="en-US" dirty="0" err="1"/>
              <a:t>weder</a:t>
            </a:r>
            <a:r>
              <a:rPr lang="en-US" dirty="0"/>
              <a:t> </a:t>
            </a:r>
            <a:r>
              <a:rPr lang="en-US" dirty="0" err="1"/>
              <a:t>direkt</a:t>
            </a:r>
            <a:r>
              <a:rPr lang="en-US" dirty="0"/>
              <a:t> </a:t>
            </a:r>
            <a:r>
              <a:rPr lang="en-US" dirty="0" err="1"/>
              <a:t>noch</a:t>
            </a:r>
            <a:r>
              <a:rPr lang="en-US" dirty="0"/>
              <a:t> </a:t>
            </a:r>
            <a:r>
              <a:rPr lang="en-US" dirty="0" err="1"/>
              <a:t>indirekt</a:t>
            </a:r>
            <a:r>
              <a:rPr lang="en-US" dirty="0"/>
              <a:t> </a:t>
            </a:r>
            <a:r>
              <a:rPr lang="en-US" dirty="0" err="1"/>
              <a:t>widersprochen</a:t>
            </a:r>
            <a:r>
              <a:rPr lang="en-US" dirty="0"/>
              <a:t> </a:t>
            </a:r>
            <a:r>
              <a:rPr lang="en-US" dirty="0" err="1"/>
              <a:t>wird</a:t>
            </a:r>
            <a:endParaRPr lang="en-US" dirty="0"/>
          </a:p>
          <a:p>
            <a:pPr lvl="1"/>
            <a:endParaRPr lang="de-DE" sz="600" dirty="0"/>
          </a:p>
        </p:txBody>
      </p:sp>
      <p:sp>
        <p:nvSpPr>
          <p:cNvPr id="6" name="Foliennummernplatzhalter 5">
            <a:extLst>
              <a:ext uri="{FF2B5EF4-FFF2-40B4-BE49-F238E27FC236}">
                <a16:creationId xmlns:a16="http://schemas.microsoft.com/office/drawing/2014/main" id="{3CA86B9E-C360-4DE6-AC46-772C9C3C464A}"/>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36</a:t>
            </a:fld>
            <a:endParaRPr lang="de-DE" sz="800" dirty="0"/>
          </a:p>
        </p:txBody>
      </p:sp>
      <p:sp>
        <p:nvSpPr>
          <p:cNvPr id="7" name="Fußzeilenplatzhalter 4">
            <a:extLst>
              <a:ext uri="{FF2B5EF4-FFF2-40B4-BE49-F238E27FC236}">
                <a16:creationId xmlns:a16="http://schemas.microsoft.com/office/drawing/2014/main" id="{AFF6BFE9-E997-4C5F-BC5C-C99B06996A93}"/>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Tree>
    <p:extLst>
      <p:ext uri="{BB962C8B-B14F-4D97-AF65-F5344CB8AC3E}">
        <p14:creationId xmlns:p14="http://schemas.microsoft.com/office/powerpoint/2010/main" val="1687588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AVV oder SCC? (III)</a:t>
            </a:r>
          </a:p>
        </p:txBody>
      </p:sp>
      <p:sp>
        <p:nvSpPr>
          <p:cNvPr id="3" name="Inhaltsplatzhalter 2"/>
          <p:cNvSpPr>
            <a:spLocks noGrp="1"/>
          </p:cNvSpPr>
          <p:nvPr>
            <p:ph idx="1"/>
          </p:nvPr>
        </p:nvSpPr>
        <p:spPr>
          <a:xfrm>
            <a:off x="457200" y="1199894"/>
            <a:ext cx="8229600" cy="3771900"/>
          </a:xfrm>
        </p:spPr>
        <p:txBody>
          <a:bodyPr/>
          <a:lstStyle/>
          <a:p>
            <a:pPr marL="1350000" lvl="3" indent="0">
              <a:buNone/>
            </a:pPr>
            <a:endParaRPr lang="de-DE" sz="700" dirty="0"/>
          </a:p>
          <a:p>
            <a:r>
              <a:rPr lang="de-DE" dirty="0"/>
              <a:t>„Mängel/Ergänzungsbedarf“ </a:t>
            </a:r>
            <a:r>
              <a:rPr lang="de-DE" sz="1400" dirty="0"/>
              <a:t>(</a:t>
            </a:r>
            <a:r>
              <a:rPr lang="de-DE" sz="1400" i="1" dirty="0"/>
              <a:t>Moos, Gosch, Datenschutz-Notizen, Pachinger</a:t>
            </a:r>
            <a:r>
              <a:rPr lang="de-DE" sz="1400" dirty="0"/>
              <a:t>)</a:t>
            </a:r>
          </a:p>
          <a:p>
            <a:pPr lvl="1"/>
            <a:r>
              <a:rPr lang="de-DE" dirty="0"/>
              <a:t>Klausel 7.1 b): Kein Recht, Weisung vorläufig auszusetzen</a:t>
            </a:r>
          </a:p>
          <a:p>
            <a:pPr lvl="1"/>
            <a:r>
              <a:rPr lang="de-DE" dirty="0"/>
              <a:t>Klausel 7.5 (Sensible Daten): keine Spezifizierung zusätzlicher Garantien (auch nicht in Anlage) vorgesehen</a:t>
            </a:r>
          </a:p>
          <a:p>
            <a:pPr lvl="1"/>
            <a:r>
              <a:rPr lang="de-DE" dirty="0"/>
              <a:t>Klausel 7.6 c), d) (Auditregelung): Mitwirkungspflichten nicht konkret</a:t>
            </a:r>
          </a:p>
          <a:p>
            <a:pPr lvl="1"/>
            <a:r>
              <a:rPr lang="de-DE" dirty="0"/>
              <a:t>Klausel 7.6 d): Keine Frist zur Vorankündigung eines Audits, keine Vorgabe, Betriebsablauf nicht zu stören, keine Kostenregelung, kein Verbot externer Prüfer, die in Wettbewerbsverhältnis</a:t>
            </a:r>
          </a:p>
          <a:p>
            <a:pPr lvl="1"/>
            <a:r>
              <a:rPr lang="de-DE" dirty="0"/>
              <a:t>Klauseln 7.7 (Sub-AV): Widerspruchsfrist – Wirkung nicht geregelt</a:t>
            </a:r>
          </a:p>
          <a:p>
            <a:pPr lvl="1"/>
            <a:r>
              <a:rPr lang="de-DE" dirty="0"/>
              <a:t>Klausel 7.8 b) (Drittland): Zustimmung AV + Erfüllung SCC – keine Schrems II Problematik</a:t>
            </a:r>
          </a:p>
          <a:p>
            <a:pPr lvl="1"/>
            <a:r>
              <a:rPr lang="de-DE" dirty="0"/>
              <a:t>Keine Erwähnung der Beauftragung durch gemeinsam Verantwortliche</a:t>
            </a:r>
          </a:p>
          <a:p>
            <a:pPr lvl="1"/>
            <a:endParaRPr lang="de-DE" dirty="0"/>
          </a:p>
          <a:p>
            <a:pPr marL="0" indent="0">
              <a:buNone/>
            </a:pPr>
            <a:endParaRPr lang="de-DE" dirty="0"/>
          </a:p>
        </p:txBody>
      </p:sp>
      <p:sp>
        <p:nvSpPr>
          <p:cNvPr id="6" name="Foliennummernplatzhalter 5">
            <a:extLst>
              <a:ext uri="{FF2B5EF4-FFF2-40B4-BE49-F238E27FC236}">
                <a16:creationId xmlns:a16="http://schemas.microsoft.com/office/drawing/2014/main" id="{3CA86B9E-C360-4DE6-AC46-772C9C3C464A}"/>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37</a:t>
            </a:fld>
            <a:endParaRPr lang="de-DE" sz="800" dirty="0"/>
          </a:p>
        </p:txBody>
      </p:sp>
      <p:sp>
        <p:nvSpPr>
          <p:cNvPr id="7" name="Fußzeilenplatzhalter 4">
            <a:extLst>
              <a:ext uri="{FF2B5EF4-FFF2-40B4-BE49-F238E27FC236}">
                <a16:creationId xmlns:a16="http://schemas.microsoft.com/office/drawing/2014/main" id="{AFF6BFE9-E997-4C5F-BC5C-C99B06996A93}"/>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Tree>
    <p:extLst>
      <p:ext uri="{BB962C8B-B14F-4D97-AF65-F5344CB8AC3E}">
        <p14:creationId xmlns:p14="http://schemas.microsoft.com/office/powerpoint/2010/main" val="4068315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AVV oder SCC? (IV)</a:t>
            </a:r>
          </a:p>
        </p:txBody>
      </p:sp>
      <p:sp>
        <p:nvSpPr>
          <p:cNvPr id="3" name="Inhaltsplatzhalter 2"/>
          <p:cNvSpPr>
            <a:spLocks noGrp="1"/>
          </p:cNvSpPr>
          <p:nvPr>
            <p:ph idx="1"/>
          </p:nvPr>
        </p:nvSpPr>
        <p:spPr>
          <a:xfrm>
            <a:off x="457200" y="1170322"/>
            <a:ext cx="8229600" cy="3771900"/>
          </a:xfrm>
        </p:spPr>
        <p:txBody>
          <a:bodyPr/>
          <a:lstStyle/>
          <a:p>
            <a:pPr marL="1350000" lvl="3" indent="0">
              <a:buNone/>
            </a:pPr>
            <a:endParaRPr lang="de-DE" sz="700" dirty="0"/>
          </a:p>
          <a:p>
            <a:r>
              <a:rPr lang="de-DE" dirty="0"/>
              <a:t>Vorteile:</a:t>
            </a:r>
          </a:p>
          <a:p>
            <a:pPr lvl="1"/>
            <a:r>
              <a:rPr lang="de-DE" dirty="0"/>
              <a:t>Rechtssicherheit (aber: Anhänge I-IV befüllen!)</a:t>
            </a:r>
          </a:p>
          <a:p>
            <a:pPr lvl="1"/>
            <a:r>
              <a:rPr lang="de-DE" dirty="0"/>
              <a:t>Muster als Kompromiss (kommt nicht von einer Partei!)</a:t>
            </a:r>
          </a:p>
          <a:p>
            <a:pPr marL="450000" lvl="1">
              <a:buFont typeface="Wingdings" pitchFamily="2" charset="2"/>
              <a:buChar char="§"/>
            </a:pPr>
            <a:r>
              <a:rPr lang="de-DE" sz="2000" dirty="0"/>
              <a:t>Nachteile:</a:t>
            </a:r>
          </a:p>
          <a:p>
            <a:pPr lvl="1"/>
            <a:r>
              <a:rPr lang="de-DE" dirty="0"/>
              <a:t>Interessen der Parteien verwirklicht? Ergänzungsbedarf?</a:t>
            </a:r>
          </a:p>
          <a:p>
            <a:pPr lvl="1"/>
            <a:endParaRPr lang="de-DE" sz="600" dirty="0"/>
          </a:p>
          <a:p>
            <a:pPr marL="450000" lvl="1">
              <a:buFont typeface="Wingdings" pitchFamily="2" charset="2"/>
              <a:buChar char="§"/>
            </a:pPr>
            <a:r>
              <a:rPr lang="de-DE" sz="2000" dirty="0"/>
              <a:t>Praxis:</a:t>
            </a:r>
          </a:p>
          <a:p>
            <a:pPr lvl="1"/>
            <a:r>
              <a:rPr lang="de-DE" dirty="0"/>
              <a:t>SCC als Ausgangsbasis, Vertragsmuster für Standardverarbeitungen </a:t>
            </a:r>
            <a:r>
              <a:rPr lang="de-DE" sz="1200" dirty="0"/>
              <a:t>(</a:t>
            </a:r>
            <a:r>
              <a:rPr lang="de-DE" sz="1200" i="1" dirty="0"/>
              <a:t>Gosch</a:t>
            </a:r>
            <a:r>
              <a:rPr lang="de-DE" sz="1200" dirty="0"/>
              <a:t>, </a:t>
            </a:r>
            <a:r>
              <a:rPr lang="de-DE" sz="1200" dirty="0" err="1"/>
              <a:t>jusIT</a:t>
            </a:r>
            <a:r>
              <a:rPr lang="de-DE" sz="1200" dirty="0"/>
              <a:t> 5/2021)</a:t>
            </a:r>
          </a:p>
          <a:p>
            <a:pPr lvl="1"/>
            <a:r>
              <a:rPr lang="de-DE" dirty="0"/>
              <a:t>Nicht geeignet für umfangreichere/komplexere Verarbeitungen </a:t>
            </a:r>
            <a:r>
              <a:rPr lang="de-DE" sz="1200" dirty="0"/>
              <a:t>(</a:t>
            </a:r>
            <a:r>
              <a:rPr lang="de-DE" sz="1200" i="1" dirty="0"/>
              <a:t>Moos</a:t>
            </a:r>
            <a:r>
              <a:rPr lang="de-DE" sz="1200" dirty="0"/>
              <a:t>, DSB 09/2021) </a:t>
            </a:r>
          </a:p>
          <a:p>
            <a:pPr lvl="1"/>
            <a:r>
              <a:rPr lang="de-DE" dirty="0"/>
              <a:t>Mittelweg: nur einzelne Klauseln in eigenen, individuellen Vertrag; nicht als SCC bezeichnen! </a:t>
            </a:r>
            <a:r>
              <a:rPr lang="de-DE" sz="1200" dirty="0"/>
              <a:t>(</a:t>
            </a:r>
            <a:r>
              <a:rPr lang="de-DE" sz="1200" i="1" dirty="0"/>
              <a:t>Datenschutz-Notizen 18.01.2022</a:t>
            </a:r>
            <a:r>
              <a:rPr lang="de-DE" sz="1200" dirty="0"/>
              <a:t>)</a:t>
            </a:r>
          </a:p>
          <a:p>
            <a:pPr lvl="1"/>
            <a:endParaRPr lang="de-DE" sz="1400" dirty="0"/>
          </a:p>
          <a:p>
            <a:endParaRPr lang="de-DE" dirty="0"/>
          </a:p>
          <a:p>
            <a:pPr marL="0" indent="0">
              <a:buNone/>
            </a:pPr>
            <a:endParaRPr lang="de-DE" dirty="0"/>
          </a:p>
        </p:txBody>
      </p:sp>
      <p:sp>
        <p:nvSpPr>
          <p:cNvPr id="6" name="Foliennummernplatzhalter 5">
            <a:extLst>
              <a:ext uri="{FF2B5EF4-FFF2-40B4-BE49-F238E27FC236}">
                <a16:creationId xmlns:a16="http://schemas.microsoft.com/office/drawing/2014/main" id="{3CA86B9E-C360-4DE6-AC46-772C9C3C464A}"/>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38</a:t>
            </a:fld>
            <a:endParaRPr lang="de-DE" sz="800" dirty="0"/>
          </a:p>
        </p:txBody>
      </p:sp>
      <p:sp>
        <p:nvSpPr>
          <p:cNvPr id="7" name="Fußzeilenplatzhalter 4">
            <a:extLst>
              <a:ext uri="{FF2B5EF4-FFF2-40B4-BE49-F238E27FC236}">
                <a16:creationId xmlns:a16="http://schemas.microsoft.com/office/drawing/2014/main" id="{AFF6BFE9-E997-4C5F-BC5C-C99B06996A93}"/>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
        <p:nvSpPr>
          <p:cNvPr id="8" name="Textfeld 7">
            <a:extLst>
              <a:ext uri="{FF2B5EF4-FFF2-40B4-BE49-F238E27FC236}">
                <a16:creationId xmlns:a16="http://schemas.microsoft.com/office/drawing/2014/main" id="{7339B566-2ECD-43AB-A338-8C7716D42EE8}"/>
              </a:ext>
            </a:extLst>
          </p:cNvPr>
          <p:cNvSpPr txBox="1"/>
          <p:nvPr/>
        </p:nvSpPr>
        <p:spPr>
          <a:xfrm>
            <a:off x="5220072" y="5285978"/>
            <a:ext cx="2448272" cy="200055"/>
          </a:xfrm>
          <a:prstGeom prst="rect">
            <a:avLst/>
          </a:prstGeom>
          <a:noFill/>
        </p:spPr>
        <p:txBody>
          <a:bodyPr wrap="square" rtlCol="0">
            <a:spAutoFit/>
          </a:bodyPr>
          <a:lstStyle/>
          <a:p>
            <a:r>
              <a:rPr lang="de-AT" sz="700" dirty="0"/>
              <a:t>Quelle: Datenschutznotizen 18.01.2022</a:t>
            </a:r>
          </a:p>
        </p:txBody>
      </p:sp>
    </p:spTree>
    <p:extLst>
      <p:ext uri="{BB962C8B-B14F-4D97-AF65-F5344CB8AC3E}">
        <p14:creationId xmlns:p14="http://schemas.microsoft.com/office/powerpoint/2010/main" val="3340304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Standardvertragsklauseln </a:t>
            </a:r>
            <a:br>
              <a:rPr lang="de-AT" dirty="0"/>
            </a:br>
            <a:r>
              <a:rPr lang="de-AT" dirty="0"/>
              <a:t>Drittländer (SCC)</a:t>
            </a:r>
          </a:p>
        </p:txBody>
      </p:sp>
    </p:spTree>
    <p:extLst>
      <p:ext uri="{BB962C8B-B14F-4D97-AF65-F5344CB8AC3E}">
        <p14:creationId xmlns:p14="http://schemas.microsoft.com/office/powerpoint/2010/main" val="352749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Verantwortung</a:t>
            </a:r>
          </a:p>
        </p:txBody>
      </p:sp>
    </p:spTree>
    <p:extLst>
      <p:ext uri="{BB962C8B-B14F-4D97-AF65-F5344CB8AC3E}">
        <p14:creationId xmlns:p14="http://schemas.microsoft.com/office/powerpoint/2010/main" val="2385861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9C6EB-E8AB-4FBA-A29B-4D5CE607737E}"/>
              </a:ext>
            </a:extLst>
          </p:cNvPr>
          <p:cNvSpPr>
            <a:spLocks noGrp="1"/>
          </p:cNvSpPr>
          <p:nvPr>
            <p:ph type="title"/>
          </p:nvPr>
        </p:nvSpPr>
        <p:spPr/>
        <p:txBody>
          <a:bodyPr/>
          <a:lstStyle/>
          <a:p>
            <a:r>
              <a:rPr lang="de-AT" dirty="0"/>
              <a:t>SCC – Drittländer </a:t>
            </a:r>
          </a:p>
        </p:txBody>
      </p:sp>
      <p:sp>
        <p:nvSpPr>
          <p:cNvPr id="5" name="Foliennummernplatzhalter 5">
            <a:extLst>
              <a:ext uri="{FF2B5EF4-FFF2-40B4-BE49-F238E27FC236}">
                <a16:creationId xmlns:a16="http://schemas.microsoft.com/office/drawing/2014/main" id="{83FE3DEB-5169-472C-8665-224CE74E7C0C}"/>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40</a:t>
            </a:fld>
            <a:endParaRPr lang="de-DE" sz="800" dirty="0"/>
          </a:p>
        </p:txBody>
      </p:sp>
      <p:sp>
        <p:nvSpPr>
          <p:cNvPr id="6" name="Fußzeilenplatzhalter 4">
            <a:extLst>
              <a:ext uri="{FF2B5EF4-FFF2-40B4-BE49-F238E27FC236}">
                <a16:creationId xmlns:a16="http://schemas.microsoft.com/office/drawing/2014/main" id="{E2C2C8DC-9012-4982-B860-365BFA501A26}"/>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pic>
        <p:nvPicPr>
          <p:cNvPr id="8" name="Grafik 7">
            <a:extLst>
              <a:ext uri="{FF2B5EF4-FFF2-40B4-BE49-F238E27FC236}">
                <a16:creationId xmlns:a16="http://schemas.microsoft.com/office/drawing/2014/main" id="{1BA42B75-A2FC-4EC2-9000-9CEAB6A49F9D}"/>
              </a:ext>
            </a:extLst>
          </p:cNvPr>
          <p:cNvPicPr>
            <a:picLocks noChangeAspect="1"/>
          </p:cNvPicPr>
          <p:nvPr/>
        </p:nvPicPr>
        <p:blipFill>
          <a:blip r:embed="rId2"/>
          <a:stretch>
            <a:fillRect/>
          </a:stretch>
        </p:blipFill>
        <p:spPr>
          <a:xfrm>
            <a:off x="-10930" y="1737287"/>
            <a:ext cx="9144000" cy="2697113"/>
          </a:xfrm>
          <a:prstGeom prst="rect">
            <a:avLst/>
          </a:prstGeom>
        </p:spPr>
      </p:pic>
      <p:pic>
        <p:nvPicPr>
          <p:cNvPr id="9" name="Grafik 8">
            <a:extLst>
              <a:ext uri="{FF2B5EF4-FFF2-40B4-BE49-F238E27FC236}">
                <a16:creationId xmlns:a16="http://schemas.microsoft.com/office/drawing/2014/main" id="{F5CA7BC9-E53A-4355-9CB9-08FE33EA61B0}"/>
              </a:ext>
            </a:extLst>
          </p:cNvPr>
          <p:cNvPicPr>
            <a:picLocks noChangeAspect="1"/>
          </p:cNvPicPr>
          <p:nvPr/>
        </p:nvPicPr>
        <p:blipFill>
          <a:blip r:embed="rId3"/>
          <a:stretch>
            <a:fillRect/>
          </a:stretch>
        </p:blipFill>
        <p:spPr>
          <a:xfrm>
            <a:off x="10930" y="1825195"/>
            <a:ext cx="9144000" cy="2636803"/>
          </a:xfrm>
          <a:prstGeom prst="rect">
            <a:avLst/>
          </a:prstGeom>
        </p:spPr>
      </p:pic>
    </p:spTree>
    <p:extLst>
      <p:ext uri="{BB962C8B-B14F-4D97-AF65-F5344CB8AC3E}">
        <p14:creationId xmlns:p14="http://schemas.microsoft.com/office/powerpoint/2010/main" val="252921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655ED-91DE-4866-8992-83D011577AE9}"/>
              </a:ext>
            </a:extLst>
          </p:cNvPr>
          <p:cNvSpPr>
            <a:spLocks noGrp="1"/>
          </p:cNvSpPr>
          <p:nvPr>
            <p:ph type="title"/>
          </p:nvPr>
        </p:nvSpPr>
        <p:spPr/>
        <p:txBody>
          <a:bodyPr/>
          <a:lstStyle/>
          <a:p>
            <a:r>
              <a:rPr lang="de-AT" dirty="0"/>
              <a:t>SCC – </a:t>
            </a:r>
            <a:r>
              <a:rPr lang="de-AT" dirty="0" err="1"/>
              <a:t>Must-know</a:t>
            </a:r>
            <a:r>
              <a:rPr lang="de-AT" dirty="0"/>
              <a:t> (I)</a:t>
            </a:r>
          </a:p>
        </p:txBody>
      </p:sp>
      <p:sp>
        <p:nvSpPr>
          <p:cNvPr id="3" name="Inhaltsplatzhalter 2">
            <a:extLst>
              <a:ext uri="{FF2B5EF4-FFF2-40B4-BE49-F238E27FC236}">
                <a16:creationId xmlns:a16="http://schemas.microsoft.com/office/drawing/2014/main" id="{5A043DCF-BE18-4EF6-81AE-7F13CCF2F920}"/>
              </a:ext>
            </a:extLst>
          </p:cNvPr>
          <p:cNvSpPr>
            <a:spLocks noGrp="1"/>
          </p:cNvSpPr>
          <p:nvPr>
            <p:ph idx="1"/>
          </p:nvPr>
        </p:nvSpPr>
        <p:spPr/>
        <p:txBody>
          <a:bodyPr/>
          <a:lstStyle/>
          <a:p>
            <a:pPr marL="484337">
              <a:tabLst>
                <a:tab pos="484337" algn="l"/>
              </a:tabLst>
            </a:pPr>
            <a:r>
              <a:rPr lang="de-AT" dirty="0"/>
              <a:t>Achtung – Fristen: </a:t>
            </a:r>
          </a:p>
          <a:p>
            <a:pPr marL="934337" lvl="1">
              <a:tabLst>
                <a:tab pos="484337" algn="l"/>
              </a:tabLst>
            </a:pPr>
            <a:r>
              <a:rPr lang="de-AT" dirty="0"/>
              <a:t>27.0</a:t>
            </a:r>
            <a:r>
              <a:rPr lang="de-AT" u="sng" dirty="0"/>
              <a:t>6</a:t>
            </a:r>
            <a:r>
              <a:rPr lang="de-AT" dirty="0"/>
              <a:t>.2021: wirksam / in Kraft</a:t>
            </a:r>
          </a:p>
          <a:p>
            <a:pPr marL="934337" lvl="1">
              <a:tabLst>
                <a:tab pos="484337" algn="l"/>
              </a:tabLst>
            </a:pPr>
            <a:r>
              <a:rPr lang="de-AT" dirty="0"/>
              <a:t>27.0</a:t>
            </a:r>
            <a:r>
              <a:rPr lang="de-AT" u="sng" dirty="0"/>
              <a:t>9</a:t>
            </a:r>
            <a:r>
              <a:rPr lang="de-AT" dirty="0"/>
              <a:t>.2021: neue SCC müssen für neue Prozesse verwendet werden</a:t>
            </a:r>
          </a:p>
          <a:p>
            <a:pPr marL="934337" lvl="1">
              <a:tabLst>
                <a:tab pos="484337" algn="l"/>
              </a:tabLst>
            </a:pPr>
            <a:r>
              <a:rPr lang="de-AT" dirty="0">
                <a:solidFill>
                  <a:srgbClr val="FF0000"/>
                </a:solidFill>
              </a:rPr>
              <a:t>27.12.202</a:t>
            </a:r>
            <a:r>
              <a:rPr lang="de-AT" u="sng" dirty="0">
                <a:solidFill>
                  <a:srgbClr val="FF0000"/>
                </a:solidFill>
              </a:rPr>
              <a:t>2</a:t>
            </a:r>
            <a:r>
              <a:rPr lang="de-AT" dirty="0"/>
              <a:t>: </a:t>
            </a:r>
            <a:r>
              <a:rPr lang="de-AT" b="1" dirty="0"/>
              <a:t>alte SCC </a:t>
            </a:r>
            <a:r>
              <a:rPr lang="de-AT" dirty="0"/>
              <a:t>bei laufenden Prozessen </a:t>
            </a:r>
            <a:r>
              <a:rPr lang="de-AT" b="1" dirty="0"/>
              <a:t>ersetzen</a:t>
            </a:r>
          </a:p>
          <a:p>
            <a:pPr marL="934337" lvl="1">
              <a:tabLst>
                <a:tab pos="484337" algn="l"/>
              </a:tabLst>
            </a:pPr>
            <a:endParaRPr lang="de-AT" sz="600" dirty="0"/>
          </a:p>
          <a:p>
            <a:pPr marL="484337">
              <a:tabLst>
                <a:tab pos="484337" algn="l"/>
              </a:tabLst>
            </a:pPr>
            <a:r>
              <a:rPr lang="de-AT" dirty="0"/>
              <a:t>Modularer Aufbau</a:t>
            </a:r>
          </a:p>
          <a:p>
            <a:pPr marL="934337" lvl="1">
              <a:tabLst>
                <a:tab pos="484337" algn="l"/>
              </a:tabLst>
            </a:pPr>
            <a:r>
              <a:rPr lang="de-AT" dirty="0"/>
              <a:t>MODUL 1: </a:t>
            </a:r>
            <a:r>
              <a:rPr lang="de-AT" dirty="0" err="1"/>
              <a:t>Übermittl</a:t>
            </a:r>
            <a:r>
              <a:rPr lang="de-AT" dirty="0"/>
              <a:t> </a:t>
            </a:r>
            <a:r>
              <a:rPr lang="de-AT" dirty="0" err="1"/>
              <a:t>Verantwortl</a:t>
            </a:r>
            <a:r>
              <a:rPr lang="de-AT" dirty="0"/>
              <a:t> an </a:t>
            </a:r>
            <a:r>
              <a:rPr lang="de-AT" dirty="0" err="1"/>
              <a:t>Verantwortl</a:t>
            </a:r>
            <a:r>
              <a:rPr lang="de-AT" dirty="0"/>
              <a:t> (C2C)</a:t>
            </a:r>
          </a:p>
          <a:p>
            <a:pPr marL="934337" lvl="1">
              <a:tabLst>
                <a:tab pos="484337" algn="l"/>
              </a:tabLst>
            </a:pPr>
            <a:r>
              <a:rPr lang="de-AT" dirty="0"/>
              <a:t>MODUL 2: </a:t>
            </a:r>
            <a:r>
              <a:rPr lang="de-AT" dirty="0" err="1"/>
              <a:t>Übermittl</a:t>
            </a:r>
            <a:r>
              <a:rPr lang="de-AT" dirty="0"/>
              <a:t> </a:t>
            </a:r>
            <a:r>
              <a:rPr lang="de-AT" dirty="0" err="1"/>
              <a:t>Verantwortl</a:t>
            </a:r>
            <a:r>
              <a:rPr lang="de-AT" dirty="0"/>
              <a:t> an Auftragsverarbeiter (C2P)</a:t>
            </a:r>
          </a:p>
          <a:p>
            <a:pPr marL="934337" lvl="1">
              <a:tabLst>
                <a:tab pos="484337" algn="l"/>
              </a:tabLst>
            </a:pPr>
            <a:r>
              <a:rPr lang="de-AT" dirty="0"/>
              <a:t>MODUL 3: </a:t>
            </a:r>
            <a:r>
              <a:rPr lang="de-AT" dirty="0" err="1"/>
              <a:t>Übermittl</a:t>
            </a:r>
            <a:r>
              <a:rPr lang="de-AT" dirty="0"/>
              <a:t> </a:t>
            </a:r>
            <a:r>
              <a:rPr lang="de-AT" dirty="0" err="1"/>
              <a:t>Auftragsverarb</a:t>
            </a:r>
            <a:r>
              <a:rPr lang="de-AT" dirty="0"/>
              <a:t> an </a:t>
            </a:r>
            <a:r>
              <a:rPr lang="de-AT" dirty="0" err="1"/>
              <a:t>Auftragsverarb</a:t>
            </a:r>
            <a:r>
              <a:rPr lang="de-AT" dirty="0"/>
              <a:t> (P2P)</a:t>
            </a:r>
          </a:p>
          <a:p>
            <a:pPr marL="934337" lvl="1">
              <a:tabLst>
                <a:tab pos="484337" algn="l"/>
              </a:tabLst>
            </a:pPr>
            <a:r>
              <a:rPr lang="de-AT" dirty="0"/>
              <a:t>MODUL 4: </a:t>
            </a:r>
            <a:r>
              <a:rPr lang="de-AT" dirty="0" err="1"/>
              <a:t>Übermittl</a:t>
            </a:r>
            <a:r>
              <a:rPr lang="de-AT" dirty="0"/>
              <a:t> </a:t>
            </a:r>
            <a:r>
              <a:rPr lang="de-AT" dirty="0" err="1"/>
              <a:t>Auftragsverarb</a:t>
            </a:r>
            <a:r>
              <a:rPr lang="de-AT" dirty="0"/>
              <a:t> an </a:t>
            </a:r>
            <a:r>
              <a:rPr lang="de-AT" dirty="0" err="1"/>
              <a:t>Verantwortl</a:t>
            </a:r>
            <a:r>
              <a:rPr lang="de-AT" dirty="0"/>
              <a:t> (P2C)</a:t>
            </a:r>
          </a:p>
          <a:p>
            <a:pPr marL="484337">
              <a:tabLst>
                <a:tab pos="484337" algn="l"/>
              </a:tabLst>
            </a:pPr>
            <a:endParaRPr lang="de-AT" dirty="0"/>
          </a:p>
          <a:p>
            <a:pPr marL="407250"/>
            <a:endParaRPr lang="de-AT" sz="1600" dirty="0"/>
          </a:p>
        </p:txBody>
      </p:sp>
      <p:sp>
        <p:nvSpPr>
          <p:cNvPr id="5" name="Foliennummernplatzhalter 5">
            <a:extLst>
              <a:ext uri="{FF2B5EF4-FFF2-40B4-BE49-F238E27FC236}">
                <a16:creationId xmlns:a16="http://schemas.microsoft.com/office/drawing/2014/main" id="{9DB572A7-E2D3-4A4D-A613-08539EEE7BB8}"/>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41</a:t>
            </a:fld>
            <a:endParaRPr lang="de-DE" sz="800" dirty="0"/>
          </a:p>
        </p:txBody>
      </p:sp>
      <p:sp>
        <p:nvSpPr>
          <p:cNvPr id="7" name="Fußzeilenplatzhalter 4">
            <a:extLst>
              <a:ext uri="{FF2B5EF4-FFF2-40B4-BE49-F238E27FC236}">
                <a16:creationId xmlns:a16="http://schemas.microsoft.com/office/drawing/2014/main" id="{CC9AFA45-EAC7-4B41-A7EA-DDB10444ACD9}"/>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Tree>
    <p:extLst>
      <p:ext uri="{BB962C8B-B14F-4D97-AF65-F5344CB8AC3E}">
        <p14:creationId xmlns:p14="http://schemas.microsoft.com/office/powerpoint/2010/main" val="808120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655ED-91DE-4866-8992-83D011577AE9}"/>
              </a:ext>
            </a:extLst>
          </p:cNvPr>
          <p:cNvSpPr>
            <a:spLocks noGrp="1"/>
          </p:cNvSpPr>
          <p:nvPr>
            <p:ph type="title"/>
          </p:nvPr>
        </p:nvSpPr>
        <p:spPr/>
        <p:txBody>
          <a:bodyPr/>
          <a:lstStyle/>
          <a:p>
            <a:r>
              <a:rPr lang="de-AT" dirty="0"/>
              <a:t>SCC – </a:t>
            </a:r>
            <a:r>
              <a:rPr lang="de-AT" dirty="0" err="1"/>
              <a:t>Must-know</a:t>
            </a:r>
            <a:r>
              <a:rPr lang="de-AT" dirty="0"/>
              <a:t> (II)</a:t>
            </a:r>
          </a:p>
        </p:txBody>
      </p:sp>
      <p:sp>
        <p:nvSpPr>
          <p:cNvPr id="3" name="Inhaltsplatzhalter 2">
            <a:extLst>
              <a:ext uri="{FF2B5EF4-FFF2-40B4-BE49-F238E27FC236}">
                <a16:creationId xmlns:a16="http://schemas.microsoft.com/office/drawing/2014/main" id="{5A043DCF-BE18-4EF6-81AE-7F13CCF2F920}"/>
              </a:ext>
            </a:extLst>
          </p:cNvPr>
          <p:cNvSpPr>
            <a:spLocks noGrp="1"/>
          </p:cNvSpPr>
          <p:nvPr>
            <p:ph idx="1"/>
          </p:nvPr>
        </p:nvSpPr>
        <p:spPr/>
        <p:txBody>
          <a:bodyPr/>
          <a:lstStyle/>
          <a:p>
            <a:pPr marL="484337">
              <a:tabLst>
                <a:tab pos="484337" algn="l"/>
              </a:tabLst>
            </a:pPr>
            <a:r>
              <a:rPr lang="de-AT" dirty="0"/>
              <a:t>Risikobasierter Ansatz – </a:t>
            </a:r>
            <a:r>
              <a:rPr lang="de-AT" dirty="0" err="1"/>
              <a:t>ErwGr</a:t>
            </a:r>
            <a:r>
              <a:rPr lang="de-AT" dirty="0"/>
              <a:t> 20 &amp; </a:t>
            </a:r>
            <a:r>
              <a:rPr lang="de-AT" dirty="0" err="1"/>
              <a:t>Fn</a:t>
            </a:r>
            <a:r>
              <a:rPr lang="de-AT" dirty="0"/>
              <a:t> 12</a:t>
            </a:r>
          </a:p>
          <a:p>
            <a:pPr marL="484337">
              <a:tabLst>
                <a:tab pos="484337" algn="l"/>
              </a:tabLst>
            </a:pPr>
            <a:endParaRPr lang="de-AT" sz="700" dirty="0"/>
          </a:p>
          <a:p>
            <a:pPr marL="484337">
              <a:tabLst>
                <a:tab pos="484337" algn="l"/>
              </a:tabLst>
            </a:pPr>
            <a:r>
              <a:rPr lang="de-AT" dirty="0"/>
              <a:t>Schrems II</a:t>
            </a:r>
          </a:p>
          <a:p>
            <a:pPr marL="934337" lvl="1">
              <a:tabLst>
                <a:tab pos="484337" algn="l"/>
              </a:tabLst>
            </a:pPr>
            <a:r>
              <a:rPr lang="de-AT" dirty="0"/>
              <a:t>Klausel 14, Prüfung Umstände &amp; Angemessenheit </a:t>
            </a:r>
            <a:r>
              <a:rPr lang="de-AT" dirty="0" err="1"/>
              <a:t>lit</a:t>
            </a:r>
            <a:r>
              <a:rPr lang="de-AT" dirty="0"/>
              <a:t> b) - d), TIA</a:t>
            </a:r>
          </a:p>
          <a:p>
            <a:pPr marL="934337" lvl="1">
              <a:tabLst>
                <a:tab pos="484337" algn="l"/>
              </a:tabLst>
            </a:pPr>
            <a:endParaRPr lang="de-AT" sz="700" dirty="0"/>
          </a:p>
          <a:p>
            <a:pPr marL="377237" indent="-342900">
              <a:tabLst>
                <a:tab pos="484337" algn="l"/>
              </a:tabLst>
            </a:pPr>
            <a:r>
              <a:rPr lang="de-AT" dirty="0" err="1"/>
              <a:t>ErwGr</a:t>
            </a:r>
            <a:r>
              <a:rPr lang="de-AT" dirty="0"/>
              <a:t> 9: SCC Drittländer erfüllen auch Art 28 Abs 3 und 4 DSGVO</a:t>
            </a:r>
          </a:p>
          <a:p>
            <a:pPr marL="394374" lvl="1" indent="0">
              <a:buNone/>
            </a:pPr>
            <a:endParaRPr lang="de-AT" sz="500" dirty="0"/>
          </a:p>
          <a:p>
            <a:pPr marL="377237" indent="-342900">
              <a:tabLst>
                <a:tab pos="484337" algn="l"/>
              </a:tabLst>
            </a:pPr>
            <a:r>
              <a:rPr lang="de-AT" dirty="0"/>
              <a:t>Achtung – Anwendbarkeit </a:t>
            </a:r>
            <a:r>
              <a:rPr lang="de-AT" dirty="0" err="1"/>
              <a:t>vs</a:t>
            </a:r>
            <a:r>
              <a:rPr lang="de-AT" dirty="0"/>
              <a:t> Art 3 DSGVO: </a:t>
            </a:r>
          </a:p>
          <a:p>
            <a:pPr marL="934337" lvl="1">
              <a:tabLst>
                <a:tab pos="484337" algn="l"/>
              </a:tabLst>
            </a:pPr>
            <a:r>
              <a:rPr lang="de-AT" dirty="0" err="1"/>
              <a:t>ErwGr</a:t>
            </a:r>
            <a:r>
              <a:rPr lang="de-AT" dirty="0"/>
              <a:t> 7: SCC nur insoweit, als Verarbeitung durch Datenimporteur nicht unter DSGVO fällt</a:t>
            </a:r>
          </a:p>
          <a:p>
            <a:pPr marL="934337" lvl="1">
              <a:tabLst>
                <a:tab pos="484337" algn="l"/>
              </a:tabLst>
            </a:pPr>
            <a:r>
              <a:rPr lang="de-AT" dirty="0"/>
              <a:t>Art 1 (1): SCC als geeignete Garantien für Übermittlung eines Exporteurs an Verantwortlichen / (Unter-)Auftragsverarbeiter, dessen Verarbeitung nicht dieser Verordnung unterliegt (Importeur)</a:t>
            </a:r>
          </a:p>
          <a:p>
            <a:pPr marL="484337">
              <a:tabLst>
                <a:tab pos="484337" algn="l"/>
              </a:tabLst>
            </a:pPr>
            <a:endParaRPr lang="de-AT" sz="700" dirty="0"/>
          </a:p>
          <a:p>
            <a:pPr marL="844374" lvl="1"/>
            <a:endParaRPr lang="de-AT" sz="500" dirty="0"/>
          </a:p>
          <a:p>
            <a:pPr marL="407250"/>
            <a:endParaRPr lang="de-AT" sz="1600" dirty="0"/>
          </a:p>
        </p:txBody>
      </p:sp>
      <p:sp>
        <p:nvSpPr>
          <p:cNvPr id="5" name="Foliennummernplatzhalter 5">
            <a:extLst>
              <a:ext uri="{FF2B5EF4-FFF2-40B4-BE49-F238E27FC236}">
                <a16:creationId xmlns:a16="http://schemas.microsoft.com/office/drawing/2014/main" id="{9DB572A7-E2D3-4A4D-A613-08539EEE7BB8}"/>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42</a:t>
            </a:fld>
            <a:endParaRPr lang="de-DE" sz="800" dirty="0"/>
          </a:p>
        </p:txBody>
      </p:sp>
      <p:sp>
        <p:nvSpPr>
          <p:cNvPr id="7" name="Fußzeilenplatzhalter 4">
            <a:extLst>
              <a:ext uri="{FF2B5EF4-FFF2-40B4-BE49-F238E27FC236}">
                <a16:creationId xmlns:a16="http://schemas.microsoft.com/office/drawing/2014/main" id="{CC9AFA45-EAC7-4B41-A7EA-DDB10444ACD9}"/>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Tree>
    <p:extLst>
      <p:ext uri="{BB962C8B-B14F-4D97-AF65-F5344CB8AC3E}">
        <p14:creationId xmlns:p14="http://schemas.microsoft.com/office/powerpoint/2010/main" val="1189107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655ED-91DE-4866-8992-83D011577AE9}"/>
              </a:ext>
            </a:extLst>
          </p:cNvPr>
          <p:cNvSpPr>
            <a:spLocks noGrp="1"/>
          </p:cNvSpPr>
          <p:nvPr>
            <p:ph type="title"/>
          </p:nvPr>
        </p:nvSpPr>
        <p:spPr/>
        <p:txBody>
          <a:bodyPr/>
          <a:lstStyle/>
          <a:p>
            <a:r>
              <a:rPr lang="de-AT" dirty="0"/>
              <a:t>SCC – Chapter V „Transfer </a:t>
            </a:r>
            <a:r>
              <a:rPr lang="de-AT" dirty="0" err="1"/>
              <a:t>of</a:t>
            </a:r>
            <a:r>
              <a:rPr lang="de-AT" dirty="0"/>
              <a:t> </a:t>
            </a:r>
            <a:r>
              <a:rPr lang="de-AT" dirty="0" err="1"/>
              <a:t>DATa</a:t>
            </a:r>
            <a:r>
              <a:rPr lang="de-AT" dirty="0"/>
              <a:t>“</a:t>
            </a:r>
          </a:p>
        </p:txBody>
      </p:sp>
      <p:sp>
        <p:nvSpPr>
          <p:cNvPr id="3" name="Inhaltsplatzhalter 2">
            <a:extLst>
              <a:ext uri="{FF2B5EF4-FFF2-40B4-BE49-F238E27FC236}">
                <a16:creationId xmlns:a16="http://schemas.microsoft.com/office/drawing/2014/main" id="{5A043DCF-BE18-4EF6-81AE-7F13CCF2F920}"/>
              </a:ext>
            </a:extLst>
          </p:cNvPr>
          <p:cNvSpPr>
            <a:spLocks noGrp="1"/>
          </p:cNvSpPr>
          <p:nvPr>
            <p:ph idx="1"/>
          </p:nvPr>
        </p:nvSpPr>
        <p:spPr>
          <a:xfrm>
            <a:off x="362581" y="1168892"/>
            <a:ext cx="8229600" cy="3771900"/>
          </a:xfrm>
        </p:spPr>
        <p:txBody>
          <a:bodyPr/>
          <a:lstStyle/>
          <a:p>
            <a:pPr marL="407250"/>
            <a:endParaRPr lang="de-AT" sz="1600" dirty="0"/>
          </a:p>
        </p:txBody>
      </p:sp>
      <p:sp>
        <p:nvSpPr>
          <p:cNvPr id="5" name="Foliennummernplatzhalter 5">
            <a:extLst>
              <a:ext uri="{FF2B5EF4-FFF2-40B4-BE49-F238E27FC236}">
                <a16:creationId xmlns:a16="http://schemas.microsoft.com/office/drawing/2014/main" id="{9DB572A7-E2D3-4A4D-A613-08539EEE7BB8}"/>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43</a:t>
            </a:fld>
            <a:endParaRPr lang="de-DE" sz="800" dirty="0"/>
          </a:p>
        </p:txBody>
      </p:sp>
      <p:sp>
        <p:nvSpPr>
          <p:cNvPr id="7" name="Fußzeilenplatzhalter 4">
            <a:extLst>
              <a:ext uri="{FF2B5EF4-FFF2-40B4-BE49-F238E27FC236}">
                <a16:creationId xmlns:a16="http://schemas.microsoft.com/office/drawing/2014/main" id="{CC9AFA45-EAC7-4B41-A7EA-DDB10444ACD9}"/>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
        <p:nvSpPr>
          <p:cNvPr id="6" name="Textfeld 5">
            <a:extLst>
              <a:ext uri="{FF2B5EF4-FFF2-40B4-BE49-F238E27FC236}">
                <a16:creationId xmlns:a16="http://schemas.microsoft.com/office/drawing/2014/main" id="{CB7AECDF-B869-4950-B3A3-FF54E63ABD7A}"/>
              </a:ext>
            </a:extLst>
          </p:cNvPr>
          <p:cNvSpPr txBox="1"/>
          <p:nvPr/>
        </p:nvSpPr>
        <p:spPr>
          <a:xfrm>
            <a:off x="5220072" y="5285978"/>
            <a:ext cx="2448272" cy="200055"/>
          </a:xfrm>
          <a:prstGeom prst="rect">
            <a:avLst/>
          </a:prstGeom>
          <a:noFill/>
        </p:spPr>
        <p:txBody>
          <a:bodyPr wrap="square" rtlCol="0">
            <a:spAutoFit/>
          </a:bodyPr>
          <a:lstStyle/>
          <a:p>
            <a:endParaRPr lang="de-AT" sz="700" dirty="0"/>
          </a:p>
        </p:txBody>
      </p:sp>
      <p:graphicFrame>
        <p:nvGraphicFramePr>
          <p:cNvPr id="4" name="Objekt 3">
            <a:extLst>
              <a:ext uri="{FF2B5EF4-FFF2-40B4-BE49-F238E27FC236}">
                <a16:creationId xmlns:a16="http://schemas.microsoft.com/office/drawing/2014/main" id="{882AD8FC-D815-4EA2-8DB0-0C3518975DBF}"/>
              </a:ext>
            </a:extLst>
          </p:cNvPr>
          <p:cNvGraphicFramePr>
            <a:graphicFrameLocks noChangeAspect="1"/>
          </p:cNvGraphicFramePr>
          <p:nvPr/>
        </p:nvGraphicFramePr>
        <p:xfrm>
          <a:off x="2699792" y="701355"/>
          <a:ext cx="3480379" cy="4925245"/>
        </p:xfrm>
        <a:graphic>
          <a:graphicData uri="http://schemas.openxmlformats.org/presentationml/2006/ole">
            <mc:AlternateContent xmlns:mc="http://schemas.openxmlformats.org/markup-compatibility/2006">
              <mc:Choice xmlns:v="urn:schemas-microsoft-com:vml" Requires="v">
                <p:oleObj spid="_x0000_s2165" name="Acrobat Document" r:id="rId4" imgW="5666792" imgH="8019496" progId="AcroExch.Document.DC">
                  <p:embed/>
                </p:oleObj>
              </mc:Choice>
              <mc:Fallback>
                <p:oleObj name="Acrobat Document" r:id="rId4" imgW="5666792" imgH="8019496" progId="AcroExch.Document.DC">
                  <p:embed/>
                  <p:pic>
                    <p:nvPicPr>
                      <p:cNvPr id="4" name="Objekt 3">
                        <a:extLst>
                          <a:ext uri="{FF2B5EF4-FFF2-40B4-BE49-F238E27FC236}">
                            <a16:creationId xmlns:a16="http://schemas.microsoft.com/office/drawing/2014/main" id="{882AD8FC-D815-4EA2-8DB0-0C3518975DBF}"/>
                          </a:ext>
                        </a:extLst>
                      </p:cNvPr>
                      <p:cNvPicPr/>
                      <p:nvPr/>
                    </p:nvPicPr>
                    <p:blipFill>
                      <a:blip r:embed="rId5"/>
                      <a:stretch>
                        <a:fillRect/>
                      </a:stretch>
                    </p:blipFill>
                    <p:spPr>
                      <a:xfrm>
                        <a:off x="2699792" y="701355"/>
                        <a:ext cx="3480379" cy="4925245"/>
                      </a:xfrm>
                      <a:prstGeom prst="rect">
                        <a:avLst/>
                      </a:prstGeom>
                    </p:spPr>
                  </p:pic>
                </p:oleObj>
              </mc:Fallback>
            </mc:AlternateContent>
          </a:graphicData>
        </a:graphic>
      </p:graphicFrame>
      <p:sp>
        <p:nvSpPr>
          <p:cNvPr id="9" name="Textfeld 8">
            <a:extLst>
              <a:ext uri="{FF2B5EF4-FFF2-40B4-BE49-F238E27FC236}">
                <a16:creationId xmlns:a16="http://schemas.microsoft.com/office/drawing/2014/main" id="{6E9EF55C-87AA-45FB-91C0-69CA722A121B}"/>
              </a:ext>
            </a:extLst>
          </p:cNvPr>
          <p:cNvSpPr txBox="1"/>
          <p:nvPr/>
        </p:nvSpPr>
        <p:spPr>
          <a:xfrm>
            <a:off x="4675064" y="4985581"/>
            <a:ext cx="2448272" cy="707886"/>
          </a:xfrm>
          <a:prstGeom prst="rect">
            <a:avLst/>
          </a:prstGeom>
          <a:noFill/>
        </p:spPr>
        <p:txBody>
          <a:bodyPr wrap="square" rtlCol="0">
            <a:spAutoFit/>
          </a:bodyPr>
          <a:lstStyle/>
          <a:p>
            <a:r>
              <a:rPr lang="en-US" sz="800">
                <a:hlinkClick r:id="rId6"/>
              </a:rPr>
              <a:t>Guidelines 05/2021 on the Interplay between the application of Article 3 and the provisions on international transfers as per Chapter V of the GDPR | European Data Protection Board (europa.eu)</a:t>
            </a:r>
            <a:endParaRPr lang="de-AT" sz="700" dirty="0"/>
          </a:p>
        </p:txBody>
      </p:sp>
    </p:spTree>
    <p:extLst>
      <p:ext uri="{BB962C8B-B14F-4D97-AF65-F5344CB8AC3E}">
        <p14:creationId xmlns:p14="http://schemas.microsoft.com/office/powerpoint/2010/main" val="2705039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655ED-91DE-4866-8992-83D011577AE9}"/>
              </a:ext>
            </a:extLst>
          </p:cNvPr>
          <p:cNvSpPr>
            <a:spLocks noGrp="1"/>
          </p:cNvSpPr>
          <p:nvPr>
            <p:ph type="title"/>
          </p:nvPr>
        </p:nvSpPr>
        <p:spPr/>
        <p:txBody>
          <a:bodyPr/>
          <a:lstStyle/>
          <a:p>
            <a:r>
              <a:rPr lang="de-AT" dirty="0"/>
              <a:t>SCC – Chapter V „Transfer </a:t>
            </a:r>
            <a:r>
              <a:rPr lang="de-AT" dirty="0" err="1"/>
              <a:t>of</a:t>
            </a:r>
            <a:r>
              <a:rPr lang="de-AT" dirty="0"/>
              <a:t> </a:t>
            </a:r>
            <a:r>
              <a:rPr lang="de-AT" dirty="0" err="1"/>
              <a:t>DATa</a:t>
            </a:r>
            <a:r>
              <a:rPr lang="de-AT" dirty="0"/>
              <a:t>“</a:t>
            </a:r>
          </a:p>
        </p:txBody>
      </p:sp>
      <p:sp>
        <p:nvSpPr>
          <p:cNvPr id="3" name="Inhaltsplatzhalter 2">
            <a:extLst>
              <a:ext uri="{FF2B5EF4-FFF2-40B4-BE49-F238E27FC236}">
                <a16:creationId xmlns:a16="http://schemas.microsoft.com/office/drawing/2014/main" id="{5A043DCF-BE18-4EF6-81AE-7F13CCF2F920}"/>
              </a:ext>
            </a:extLst>
          </p:cNvPr>
          <p:cNvSpPr>
            <a:spLocks noGrp="1"/>
          </p:cNvSpPr>
          <p:nvPr>
            <p:ph idx="1"/>
          </p:nvPr>
        </p:nvSpPr>
        <p:spPr>
          <a:xfrm>
            <a:off x="362581" y="1168892"/>
            <a:ext cx="8229600" cy="3771900"/>
          </a:xfrm>
        </p:spPr>
        <p:txBody>
          <a:bodyPr/>
          <a:lstStyle/>
          <a:p>
            <a:r>
              <a:rPr lang="de-AT" sz="1800" dirty="0">
                <a:sym typeface="Wingdings" panose="05000000000000000000" pitchFamily="2" charset="2"/>
              </a:rPr>
              <a:t>„Transfer </a:t>
            </a:r>
            <a:r>
              <a:rPr lang="de-AT" sz="1800" dirty="0" err="1">
                <a:sym typeface="Wingdings" panose="05000000000000000000" pitchFamily="2" charset="2"/>
              </a:rPr>
              <a:t>of</a:t>
            </a:r>
            <a:r>
              <a:rPr lang="de-AT" sz="1800" dirty="0">
                <a:sym typeface="Wingdings" panose="05000000000000000000" pitchFamily="2" charset="2"/>
              </a:rPr>
              <a:t> Data“ – 3 </a:t>
            </a:r>
            <a:r>
              <a:rPr lang="de-AT" sz="1800" dirty="0" err="1">
                <a:sym typeface="Wingdings" panose="05000000000000000000" pitchFamily="2" charset="2"/>
              </a:rPr>
              <a:t>cumulative</a:t>
            </a:r>
            <a:r>
              <a:rPr lang="de-AT" sz="1800" dirty="0">
                <a:sym typeface="Wingdings" panose="05000000000000000000" pitchFamily="2" charset="2"/>
              </a:rPr>
              <a:t> </a:t>
            </a:r>
            <a:r>
              <a:rPr lang="de-AT" sz="1800" dirty="0" err="1">
                <a:sym typeface="Wingdings" panose="05000000000000000000" pitchFamily="2" charset="2"/>
              </a:rPr>
              <a:t>criteria</a:t>
            </a:r>
            <a:r>
              <a:rPr lang="de-AT" sz="1800" dirty="0">
                <a:sym typeface="Wingdings" panose="05000000000000000000" pitchFamily="2" charset="2"/>
              </a:rPr>
              <a:t> (</a:t>
            </a:r>
            <a:r>
              <a:rPr lang="de-AT" sz="1800" dirty="0" err="1">
                <a:sym typeface="Wingdings" panose="05000000000000000000" pitchFamily="2" charset="2"/>
              </a:rPr>
              <a:t>for</a:t>
            </a:r>
            <a:r>
              <a:rPr lang="de-AT" sz="1800" dirty="0">
                <a:sym typeface="Wingdings" panose="05000000000000000000" pitchFamily="2" charset="2"/>
              </a:rPr>
              <a:t> </a:t>
            </a:r>
            <a:r>
              <a:rPr lang="de-AT" sz="1800" dirty="0" err="1">
                <a:sym typeface="Wingdings" panose="05000000000000000000" pitchFamily="2" charset="2"/>
              </a:rPr>
              <a:t>given</a:t>
            </a:r>
            <a:r>
              <a:rPr lang="de-AT" sz="1800" dirty="0">
                <a:sym typeface="Wingdings" panose="05000000000000000000" pitchFamily="2" charset="2"/>
              </a:rPr>
              <a:t> </a:t>
            </a:r>
            <a:r>
              <a:rPr lang="de-AT" sz="1800" dirty="0" err="1">
                <a:sym typeface="Wingdings" panose="05000000000000000000" pitchFamily="2" charset="2"/>
              </a:rPr>
              <a:t>processing</a:t>
            </a:r>
            <a:r>
              <a:rPr lang="de-AT" sz="1800" dirty="0">
                <a:sym typeface="Wingdings" panose="05000000000000000000" pitchFamily="2" charset="2"/>
              </a:rPr>
              <a:t>!):</a:t>
            </a:r>
          </a:p>
          <a:p>
            <a:pPr lvl="1"/>
            <a:r>
              <a:rPr lang="de-AT" sz="1600" dirty="0">
                <a:sym typeface="Wingdings" panose="05000000000000000000" pitchFamily="2" charset="2"/>
              </a:rPr>
              <a:t>Controller </a:t>
            </a:r>
            <a:r>
              <a:rPr lang="de-AT" sz="1600" dirty="0" err="1">
                <a:sym typeface="Wingdings" panose="05000000000000000000" pitchFamily="2" charset="2"/>
              </a:rPr>
              <a:t>or</a:t>
            </a:r>
            <a:r>
              <a:rPr lang="de-AT" sz="1600" dirty="0">
                <a:sym typeface="Wingdings" panose="05000000000000000000" pitchFamily="2" charset="2"/>
              </a:rPr>
              <a:t> </a:t>
            </a:r>
            <a:r>
              <a:rPr lang="de-AT" sz="1600" dirty="0" err="1">
                <a:sym typeface="Wingdings" panose="05000000000000000000" pitchFamily="2" charset="2"/>
              </a:rPr>
              <a:t>Processor</a:t>
            </a:r>
            <a:r>
              <a:rPr lang="de-AT" sz="1600" dirty="0">
                <a:sym typeface="Wingdings" panose="05000000000000000000" pitchFamily="2" charset="2"/>
              </a:rPr>
              <a:t> </a:t>
            </a:r>
            <a:r>
              <a:rPr lang="de-AT" sz="1600" dirty="0" err="1">
                <a:sym typeface="Wingdings" panose="05000000000000000000" pitchFamily="2" charset="2"/>
              </a:rPr>
              <a:t>subject</a:t>
            </a:r>
            <a:r>
              <a:rPr lang="de-AT" sz="1600" dirty="0">
                <a:sym typeface="Wingdings" panose="05000000000000000000" pitchFamily="2" charset="2"/>
              </a:rPr>
              <a:t> </a:t>
            </a:r>
            <a:r>
              <a:rPr lang="de-AT" sz="1600" dirty="0" err="1">
                <a:sym typeface="Wingdings" panose="05000000000000000000" pitchFamily="2" charset="2"/>
              </a:rPr>
              <a:t>to</a:t>
            </a:r>
            <a:r>
              <a:rPr lang="de-AT" sz="1600" dirty="0">
                <a:sym typeface="Wingdings" panose="05000000000000000000" pitchFamily="2" charset="2"/>
              </a:rPr>
              <a:t> GDPR</a:t>
            </a:r>
          </a:p>
          <a:p>
            <a:pPr lvl="1"/>
            <a:r>
              <a:rPr lang="de-AT" sz="1600" dirty="0" err="1">
                <a:sym typeface="Wingdings" panose="05000000000000000000" pitchFamily="2" charset="2"/>
              </a:rPr>
              <a:t>Exporter</a:t>
            </a:r>
            <a:r>
              <a:rPr lang="de-AT" sz="1600" dirty="0">
                <a:sym typeface="Wingdings" panose="05000000000000000000" pitchFamily="2" charset="2"/>
              </a:rPr>
              <a:t> discloses </a:t>
            </a:r>
            <a:r>
              <a:rPr lang="de-AT" sz="1600" dirty="0" err="1">
                <a:sym typeface="Wingdings" panose="05000000000000000000" pitchFamily="2" charset="2"/>
              </a:rPr>
              <a:t>or</a:t>
            </a:r>
            <a:r>
              <a:rPr lang="de-AT" sz="1600" dirty="0">
                <a:sym typeface="Wingdings" panose="05000000000000000000" pitchFamily="2" charset="2"/>
              </a:rPr>
              <a:t> </a:t>
            </a:r>
            <a:r>
              <a:rPr lang="de-AT" sz="1600" dirty="0" err="1">
                <a:sym typeface="Wingdings" panose="05000000000000000000" pitchFamily="2" charset="2"/>
              </a:rPr>
              <a:t>makes</a:t>
            </a:r>
            <a:r>
              <a:rPr lang="de-AT" sz="1600" dirty="0">
                <a:sym typeface="Wingdings" panose="05000000000000000000" pitchFamily="2" charset="2"/>
              </a:rPr>
              <a:t> </a:t>
            </a:r>
            <a:r>
              <a:rPr lang="de-AT" sz="1600" dirty="0" err="1">
                <a:sym typeface="Wingdings" panose="05000000000000000000" pitchFamily="2" charset="2"/>
              </a:rPr>
              <a:t>available</a:t>
            </a:r>
            <a:r>
              <a:rPr lang="de-AT" sz="1600" dirty="0">
                <a:sym typeface="Wingdings" panose="05000000000000000000" pitchFamily="2" charset="2"/>
              </a:rPr>
              <a:t> </a:t>
            </a:r>
            <a:r>
              <a:rPr lang="de-AT" sz="1600" dirty="0" err="1">
                <a:sym typeface="Wingdings" panose="05000000000000000000" pitchFamily="2" charset="2"/>
              </a:rPr>
              <a:t>data</a:t>
            </a:r>
            <a:r>
              <a:rPr lang="de-AT" sz="1600" dirty="0">
                <a:sym typeface="Wingdings" panose="05000000000000000000" pitchFamily="2" charset="2"/>
              </a:rPr>
              <a:t> </a:t>
            </a:r>
            <a:r>
              <a:rPr lang="de-AT" sz="1600" dirty="0" err="1">
                <a:sym typeface="Wingdings" panose="05000000000000000000" pitchFamily="2" charset="2"/>
              </a:rPr>
              <a:t>to</a:t>
            </a:r>
            <a:r>
              <a:rPr lang="de-AT" sz="1600" dirty="0">
                <a:sym typeface="Wingdings" panose="05000000000000000000" pitchFamily="2" charset="2"/>
              </a:rPr>
              <a:t> </a:t>
            </a:r>
            <a:r>
              <a:rPr lang="de-AT" sz="1600" dirty="0" err="1">
                <a:sym typeface="Wingdings" panose="05000000000000000000" pitchFamily="2" charset="2"/>
              </a:rPr>
              <a:t>importer</a:t>
            </a:r>
            <a:endParaRPr lang="de-AT" sz="1600" dirty="0">
              <a:sym typeface="Wingdings" panose="05000000000000000000" pitchFamily="2" charset="2"/>
            </a:endParaRPr>
          </a:p>
          <a:p>
            <a:pPr lvl="1"/>
            <a:r>
              <a:rPr lang="de-AT" sz="1600" dirty="0" err="1">
                <a:sym typeface="Wingdings" panose="05000000000000000000" pitchFamily="2" charset="2"/>
              </a:rPr>
              <a:t>Importer</a:t>
            </a:r>
            <a:r>
              <a:rPr lang="de-AT" sz="1600" dirty="0">
                <a:sym typeface="Wingdings" panose="05000000000000000000" pitchFamily="2" charset="2"/>
              </a:rPr>
              <a:t> </a:t>
            </a:r>
            <a:r>
              <a:rPr lang="de-AT" sz="1600" dirty="0" err="1">
                <a:sym typeface="Wingdings" panose="05000000000000000000" pitchFamily="2" charset="2"/>
              </a:rPr>
              <a:t>is</a:t>
            </a:r>
            <a:r>
              <a:rPr lang="de-AT" sz="1600" dirty="0">
                <a:sym typeface="Wingdings" panose="05000000000000000000" pitchFamily="2" charset="2"/>
              </a:rPr>
              <a:t> in 3rd </a:t>
            </a:r>
            <a:r>
              <a:rPr lang="de-AT" sz="1600" dirty="0" err="1">
                <a:sym typeface="Wingdings" panose="05000000000000000000" pitchFamily="2" charset="2"/>
              </a:rPr>
              <a:t>country</a:t>
            </a:r>
            <a:r>
              <a:rPr lang="de-AT" sz="1600" dirty="0">
                <a:sym typeface="Wingdings" panose="05000000000000000000" pitchFamily="2" charset="2"/>
              </a:rPr>
              <a:t> (</a:t>
            </a:r>
            <a:r>
              <a:rPr lang="de-AT" sz="1600" dirty="0" err="1">
                <a:sym typeface="Wingdings" panose="05000000000000000000" pitchFamily="2" charset="2"/>
              </a:rPr>
              <a:t>or</a:t>
            </a:r>
            <a:r>
              <a:rPr lang="de-AT" sz="1600" dirty="0">
                <a:sym typeface="Wingdings" panose="05000000000000000000" pitchFamily="2" charset="2"/>
              </a:rPr>
              <a:t> int. </a:t>
            </a:r>
            <a:r>
              <a:rPr lang="de-AT" sz="1600" dirty="0" err="1">
                <a:sym typeface="Wingdings" panose="05000000000000000000" pitchFamily="2" charset="2"/>
              </a:rPr>
              <a:t>Org</a:t>
            </a:r>
            <a:r>
              <a:rPr lang="de-AT" sz="1600" dirty="0">
                <a:sym typeface="Wingdings" panose="05000000000000000000" pitchFamily="2" charset="2"/>
              </a:rPr>
              <a:t>), </a:t>
            </a:r>
            <a:r>
              <a:rPr lang="de-AT" sz="1600" b="1" i="1" dirty="0" err="1">
                <a:sym typeface="Wingdings" panose="05000000000000000000" pitchFamily="2" charset="2"/>
              </a:rPr>
              <a:t>irrespective</a:t>
            </a:r>
            <a:r>
              <a:rPr lang="de-AT" sz="1600" b="1" i="1" dirty="0">
                <a:sym typeface="Wingdings" panose="05000000000000000000" pitchFamily="2" charset="2"/>
              </a:rPr>
              <a:t> </a:t>
            </a:r>
            <a:r>
              <a:rPr lang="de-AT" sz="1600" b="1" i="1" dirty="0" err="1">
                <a:sym typeface="Wingdings" panose="05000000000000000000" pitchFamily="2" charset="2"/>
              </a:rPr>
              <a:t>of</a:t>
            </a:r>
            <a:r>
              <a:rPr lang="de-AT" sz="1600" b="1" i="1" dirty="0">
                <a:sym typeface="Wingdings" panose="05000000000000000000" pitchFamily="2" charset="2"/>
              </a:rPr>
              <a:t> </a:t>
            </a:r>
            <a:r>
              <a:rPr lang="de-AT" sz="1600" b="1" i="1" dirty="0" err="1">
                <a:sym typeface="Wingdings" panose="05000000000000000000" pitchFamily="2" charset="2"/>
              </a:rPr>
              <a:t>whether</a:t>
            </a:r>
            <a:r>
              <a:rPr lang="de-AT" sz="1600" b="1" i="1" dirty="0">
                <a:sym typeface="Wingdings" panose="05000000000000000000" pitchFamily="2" charset="2"/>
              </a:rPr>
              <a:t> </a:t>
            </a:r>
            <a:r>
              <a:rPr lang="de-AT" sz="1600" b="1" i="1" dirty="0" err="1">
                <a:sym typeface="Wingdings" panose="05000000000000000000" pitchFamily="2" charset="2"/>
              </a:rPr>
              <a:t>or</a:t>
            </a:r>
            <a:r>
              <a:rPr lang="de-AT" sz="1600" b="1" i="1" dirty="0">
                <a:sym typeface="Wingdings" panose="05000000000000000000" pitchFamily="2" charset="2"/>
              </a:rPr>
              <a:t> not </a:t>
            </a:r>
            <a:r>
              <a:rPr lang="de-AT" sz="1600" b="1" i="1" dirty="0" err="1">
                <a:sym typeface="Wingdings" panose="05000000000000000000" pitchFamily="2" charset="2"/>
              </a:rPr>
              <a:t>this</a:t>
            </a:r>
            <a:r>
              <a:rPr lang="de-AT" sz="1600" b="1" i="1" dirty="0">
                <a:sym typeface="Wingdings" panose="05000000000000000000" pitchFamily="2" charset="2"/>
              </a:rPr>
              <a:t> </a:t>
            </a:r>
            <a:r>
              <a:rPr lang="de-AT" sz="1600" b="1" i="1" dirty="0" err="1">
                <a:sym typeface="Wingdings" panose="05000000000000000000" pitchFamily="2" charset="2"/>
              </a:rPr>
              <a:t>importer</a:t>
            </a:r>
            <a:r>
              <a:rPr lang="de-AT" sz="1600" b="1" i="1" dirty="0">
                <a:sym typeface="Wingdings" panose="05000000000000000000" pitchFamily="2" charset="2"/>
              </a:rPr>
              <a:t> </a:t>
            </a:r>
            <a:r>
              <a:rPr lang="de-AT" sz="1600" b="1" i="1" dirty="0" err="1">
                <a:sym typeface="Wingdings" panose="05000000000000000000" pitchFamily="2" charset="2"/>
              </a:rPr>
              <a:t>is</a:t>
            </a:r>
            <a:r>
              <a:rPr lang="de-AT" sz="1600" b="1" i="1" dirty="0">
                <a:sym typeface="Wingdings" panose="05000000000000000000" pitchFamily="2" charset="2"/>
              </a:rPr>
              <a:t> </a:t>
            </a:r>
            <a:r>
              <a:rPr lang="de-AT" sz="1600" b="1" i="1" dirty="0" err="1">
                <a:sym typeface="Wingdings" panose="05000000000000000000" pitchFamily="2" charset="2"/>
              </a:rPr>
              <a:t>subject</a:t>
            </a:r>
            <a:r>
              <a:rPr lang="de-AT" sz="1600" b="1" i="1" dirty="0">
                <a:sym typeface="Wingdings" panose="05000000000000000000" pitchFamily="2" charset="2"/>
              </a:rPr>
              <a:t> </a:t>
            </a:r>
            <a:r>
              <a:rPr lang="de-AT" sz="1600" b="1" i="1" dirty="0" err="1">
                <a:sym typeface="Wingdings" panose="05000000000000000000" pitchFamily="2" charset="2"/>
              </a:rPr>
              <a:t>to</a:t>
            </a:r>
            <a:r>
              <a:rPr lang="de-AT" sz="1600" b="1" i="1" dirty="0">
                <a:sym typeface="Wingdings" panose="05000000000000000000" pitchFamily="2" charset="2"/>
              </a:rPr>
              <a:t> </a:t>
            </a:r>
            <a:r>
              <a:rPr lang="de-AT" sz="1600" b="1" i="1" dirty="0" err="1">
                <a:sym typeface="Wingdings" panose="05000000000000000000" pitchFamily="2" charset="2"/>
              </a:rPr>
              <a:t>the</a:t>
            </a:r>
            <a:r>
              <a:rPr lang="de-AT" sz="1600" b="1" i="1" dirty="0">
                <a:sym typeface="Wingdings" panose="05000000000000000000" pitchFamily="2" charset="2"/>
              </a:rPr>
              <a:t> GDPR</a:t>
            </a:r>
          </a:p>
          <a:p>
            <a:r>
              <a:rPr lang="de-AT" sz="1800" dirty="0" err="1">
                <a:sym typeface="Wingdings" panose="05000000000000000000" pitchFamily="2" charset="2"/>
              </a:rPr>
              <a:t>Consequences</a:t>
            </a:r>
            <a:r>
              <a:rPr lang="de-AT" sz="1800" dirty="0">
                <a:sym typeface="Wingdings" panose="05000000000000000000" pitchFamily="2" charset="2"/>
              </a:rPr>
              <a:t>:</a:t>
            </a:r>
          </a:p>
          <a:p>
            <a:pPr lvl="1"/>
            <a:r>
              <a:rPr lang="de-AT" sz="1600" dirty="0">
                <a:sym typeface="Wingdings" panose="05000000000000000000" pitchFamily="2" charset="2"/>
              </a:rPr>
              <a:t>Controller </a:t>
            </a:r>
            <a:r>
              <a:rPr lang="de-AT" sz="1600" dirty="0" err="1">
                <a:sym typeface="Wingdings" panose="05000000000000000000" pitchFamily="2" charset="2"/>
              </a:rPr>
              <a:t>or</a:t>
            </a:r>
            <a:r>
              <a:rPr lang="de-AT" sz="1600" dirty="0">
                <a:sym typeface="Wingdings" panose="05000000000000000000" pitchFamily="2" charset="2"/>
              </a:rPr>
              <a:t> </a:t>
            </a:r>
            <a:r>
              <a:rPr lang="de-AT" sz="1600" dirty="0" err="1">
                <a:sym typeface="Wingdings" panose="05000000000000000000" pitchFamily="2" charset="2"/>
              </a:rPr>
              <a:t>processor</a:t>
            </a:r>
            <a:r>
              <a:rPr lang="de-AT" sz="1600" dirty="0">
                <a:sym typeface="Wingdings" panose="05000000000000000000" pitchFamily="2" charset="2"/>
              </a:rPr>
              <a:t> in „</a:t>
            </a:r>
            <a:r>
              <a:rPr lang="de-AT" sz="1600" dirty="0" err="1">
                <a:sym typeface="Wingdings" panose="05000000000000000000" pitchFamily="2" charset="2"/>
              </a:rPr>
              <a:t>transfer</a:t>
            </a:r>
            <a:r>
              <a:rPr lang="de-AT" sz="1600" dirty="0">
                <a:sym typeface="Wingdings" panose="05000000000000000000" pitchFamily="2" charset="2"/>
              </a:rPr>
              <a:t> </a:t>
            </a:r>
            <a:r>
              <a:rPr lang="de-AT" sz="1600" dirty="0" err="1">
                <a:sym typeface="Wingdings" panose="05000000000000000000" pitchFamily="2" charset="2"/>
              </a:rPr>
              <a:t>situation</a:t>
            </a:r>
            <a:r>
              <a:rPr lang="de-AT" sz="1600" dirty="0">
                <a:sym typeface="Wingdings" panose="05000000000000000000" pitchFamily="2" charset="2"/>
              </a:rPr>
              <a:t>“ </a:t>
            </a:r>
            <a:r>
              <a:rPr lang="de-AT" sz="1600" dirty="0" err="1">
                <a:sym typeface="Wingdings" panose="05000000000000000000" pitchFamily="2" charset="2"/>
              </a:rPr>
              <a:t>have</a:t>
            </a:r>
            <a:r>
              <a:rPr lang="de-AT" sz="1600" dirty="0">
                <a:sym typeface="Wingdings" panose="05000000000000000000" pitchFamily="2" charset="2"/>
              </a:rPr>
              <a:t> </a:t>
            </a:r>
            <a:r>
              <a:rPr lang="de-AT" sz="1600" dirty="0" err="1">
                <a:sym typeface="Wingdings" panose="05000000000000000000" pitchFamily="2" charset="2"/>
              </a:rPr>
              <a:t>to</a:t>
            </a:r>
            <a:r>
              <a:rPr lang="de-AT" sz="1600" dirty="0">
                <a:sym typeface="Wingdings" panose="05000000000000000000" pitchFamily="2" charset="2"/>
              </a:rPr>
              <a:t> </a:t>
            </a:r>
            <a:r>
              <a:rPr lang="de-AT" sz="1600" dirty="0" err="1">
                <a:sym typeface="Wingdings" panose="05000000000000000000" pitchFamily="2" charset="2"/>
              </a:rPr>
              <a:t>comply</a:t>
            </a:r>
            <a:r>
              <a:rPr lang="de-AT" sz="1600" dirty="0">
                <a:sym typeface="Wingdings" panose="05000000000000000000" pitchFamily="2" charset="2"/>
              </a:rPr>
              <a:t> </a:t>
            </a:r>
            <a:r>
              <a:rPr lang="de-AT" sz="1600" dirty="0" err="1">
                <a:sym typeface="Wingdings" panose="05000000000000000000" pitchFamily="2" charset="2"/>
              </a:rPr>
              <a:t>with</a:t>
            </a:r>
            <a:r>
              <a:rPr lang="de-AT" sz="1600" dirty="0">
                <a:sym typeface="Wingdings" panose="05000000000000000000" pitchFamily="2" charset="2"/>
              </a:rPr>
              <a:t> </a:t>
            </a:r>
            <a:r>
              <a:rPr lang="de-AT" sz="1600" dirty="0" err="1">
                <a:sym typeface="Wingdings" panose="05000000000000000000" pitchFamily="2" charset="2"/>
              </a:rPr>
              <a:t>Chaper</a:t>
            </a:r>
            <a:r>
              <a:rPr lang="de-AT" sz="1600" dirty="0">
                <a:sym typeface="Wingdings" panose="05000000000000000000" pitchFamily="2" charset="2"/>
              </a:rPr>
              <a:t> V</a:t>
            </a:r>
          </a:p>
          <a:p>
            <a:pPr lvl="1"/>
            <a:r>
              <a:rPr lang="de-AT" sz="1600" dirty="0">
                <a:sym typeface="Wingdings" panose="05000000000000000000" pitchFamily="2" charset="2"/>
              </a:rPr>
              <a:t>As </a:t>
            </a:r>
            <a:r>
              <a:rPr lang="de-AT" sz="1600" dirty="0" err="1">
                <a:sym typeface="Wingdings" panose="05000000000000000000" pitchFamily="2" charset="2"/>
              </a:rPr>
              <a:t>to</a:t>
            </a:r>
            <a:r>
              <a:rPr lang="de-AT" sz="1600" dirty="0">
                <a:sym typeface="Wingdings" panose="05000000000000000000" pitchFamily="2" charset="2"/>
              </a:rPr>
              <a:t> </a:t>
            </a:r>
            <a:r>
              <a:rPr lang="de-AT" sz="1600" dirty="0" err="1">
                <a:sym typeface="Wingdings" panose="05000000000000000000" pitchFamily="2" charset="2"/>
              </a:rPr>
              <a:t>transfer</a:t>
            </a:r>
            <a:r>
              <a:rPr lang="de-AT" sz="1600" dirty="0">
                <a:sym typeface="Wingdings" panose="05000000000000000000" pitchFamily="2" charset="2"/>
              </a:rPr>
              <a:t> </a:t>
            </a:r>
            <a:r>
              <a:rPr lang="de-AT" sz="1600" dirty="0" err="1">
                <a:sym typeface="Wingdings" panose="05000000000000000000" pitchFamily="2" charset="2"/>
              </a:rPr>
              <a:t>tools</a:t>
            </a:r>
            <a:r>
              <a:rPr lang="de-AT" sz="1600" dirty="0">
                <a:sym typeface="Wingdings" panose="05000000000000000000" pitchFamily="2" charset="2"/>
              </a:rPr>
              <a:t> - </a:t>
            </a:r>
            <a:r>
              <a:rPr lang="de-AT" sz="1400" dirty="0" err="1">
                <a:sym typeface="Wingdings" panose="05000000000000000000" pitchFamily="2" charset="2"/>
              </a:rPr>
              <a:t>content</a:t>
            </a:r>
            <a:r>
              <a:rPr lang="de-AT" sz="1400" dirty="0">
                <a:sym typeface="Wingdings" panose="05000000000000000000" pitchFamily="2" charset="2"/>
              </a:rPr>
              <a:t> </a:t>
            </a:r>
            <a:r>
              <a:rPr lang="de-AT" sz="1400" dirty="0" err="1">
                <a:sym typeface="Wingdings" panose="05000000000000000000" pitchFamily="2" charset="2"/>
              </a:rPr>
              <a:t>of</a:t>
            </a:r>
            <a:r>
              <a:rPr lang="de-AT" sz="1400" dirty="0">
                <a:sym typeface="Wingdings" panose="05000000000000000000" pitchFamily="2" charset="2"/>
              </a:rPr>
              <a:t> </a:t>
            </a:r>
            <a:r>
              <a:rPr lang="de-AT" sz="1400" dirty="0" err="1">
                <a:sym typeface="Wingdings" panose="05000000000000000000" pitchFamily="2" charset="2"/>
              </a:rPr>
              <a:t>safeguards</a:t>
            </a:r>
            <a:r>
              <a:rPr lang="de-AT" sz="1400" dirty="0">
                <a:sym typeface="Wingdings" panose="05000000000000000000" pitchFamily="2" charset="2"/>
              </a:rPr>
              <a:t>:</a:t>
            </a:r>
          </a:p>
          <a:p>
            <a:pPr lvl="2"/>
            <a:r>
              <a:rPr lang="de-AT" sz="1200" dirty="0">
                <a:sym typeface="Wingdings" panose="05000000000000000000" pitchFamily="2" charset="2"/>
              </a:rPr>
              <a:t>Transfer </a:t>
            </a:r>
            <a:r>
              <a:rPr lang="de-AT" sz="1200" dirty="0" err="1">
                <a:sym typeface="Wingdings" panose="05000000000000000000" pitchFamily="2" charset="2"/>
              </a:rPr>
              <a:t>by</a:t>
            </a:r>
            <a:r>
              <a:rPr lang="de-AT" sz="1200" dirty="0">
                <a:sym typeface="Wingdings" panose="05000000000000000000" pitchFamily="2" charset="2"/>
              </a:rPr>
              <a:t> </a:t>
            </a:r>
            <a:r>
              <a:rPr lang="de-AT" sz="1200" dirty="0" err="1">
                <a:sym typeface="Wingdings" panose="05000000000000000000" pitchFamily="2" charset="2"/>
              </a:rPr>
              <a:t>processor</a:t>
            </a:r>
            <a:r>
              <a:rPr lang="de-AT" sz="1200" dirty="0">
                <a:sym typeface="Wingdings" panose="05000000000000000000" pitchFamily="2" charset="2"/>
              </a:rPr>
              <a:t> not </a:t>
            </a:r>
            <a:r>
              <a:rPr lang="de-AT" sz="1200" dirty="0" err="1">
                <a:sym typeface="Wingdings" panose="05000000000000000000" pitchFamily="2" charset="2"/>
              </a:rPr>
              <a:t>the</a:t>
            </a:r>
            <a:r>
              <a:rPr lang="de-AT" sz="1200" dirty="0">
                <a:sym typeface="Wingdings" panose="05000000000000000000" pitchFamily="2" charset="2"/>
              </a:rPr>
              <a:t> same </a:t>
            </a:r>
            <a:r>
              <a:rPr lang="de-AT" sz="1200" dirty="0" err="1">
                <a:sym typeface="Wingdings" panose="05000000000000000000" pitchFamily="2" charset="2"/>
              </a:rPr>
              <a:t>as</a:t>
            </a:r>
            <a:r>
              <a:rPr lang="de-AT" sz="1200" dirty="0">
                <a:sym typeface="Wingdings" panose="05000000000000000000" pitchFamily="2" charset="2"/>
              </a:rPr>
              <a:t> </a:t>
            </a:r>
            <a:r>
              <a:rPr lang="de-AT" sz="1200" dirty="0" err="1">
                <a:sym typeface="Wingdings" panose="05000000000000000000" pitchFamily="2" charset="2"/>
              </a:rPr>
              <a:t>transfer</a:t>
            </a:r>
            <a:r>
              <a:rPr lang="de-AT" sz="1200" dirty="0">
                <a:sym typeface="Wingdings" panose="05000000000000000000" pitchFamily="2" charset="2"/>
              </a:rPr>
              <a:t> </a:t>
            </a:r>
            <a:r>
              <a:rPr lang="de-AT" sz="1200" dirty="0" err="1">
                <a:sym typeface="Wingdings" panose="05000000000000000000" pitchFamily="2" charset="2"/>
              </a:rPr>
              <a:t>by</a:t>
            </a:r>
            <a:r>
              <a:rPr lang="de-AT" sz="1200" dirty="0">
                <a:sym typeface="Wingdings" panose="05000000000000000000" pitchFamily="2" charset="2"/>
              </a:rPr>
              <a:t> </a:t>
            </a:r>
            <a:r>
              <a:rPr lang="de-AT" sz="1200" dirty="0" err="1">
                <a:sym typeface="Wingdings" panose="05000000000000000000" pitchFamily="2" charset="2"/>
              </a:rPr>
              <a:t>controller</a:t>
            </a:r>
            <a:endParaRPr lang="de-AT" sz="1200" dirty="0">
              <a:sym typeface="Wingdings" panose="05000000000000000000" pitchFamily="2" charset="2"/>
            </a:endParaRPr>
          </a:p>
          <a:p>
            <a:pPr lvl="2"/>
            <a:r>
              <a:rPr lang="de-AT" sz="1200" dirty="0">
                <a:sym typeface="Wingdings" panose="05000000000000000000" pitchFamily="2" charset="2"/>
              </a:rPr>
              <a:t>Transfer </a:t>
            </a:r>
            <a:r>
              <a:rPr lang="de-AT" sz="1200" dirty="0" err="1">
                <a:sym typeface="Wingdings" panose="05000000000000000000" pitchFamily="2" charset="2"/>
              </a:rPr>
              <a:t>to</a:t>
            </a:r>
            <a:r>
              <a:rPr lang="de-AT" sz="1200" dirty="0">
                <a:sym typeface="Wingdings" panose="05000000000000000000" pitchFamily="2" charset="2"/>
              </a:rPr>
              <a:t> a </a:t>
            </a:r>
            <a:r>
              <a:rPr lang="de-AT" sz="1200" dirty="0" err="1">
                <a:sym typeface="Wingdings" panose="05000000000000000000" pitchFamily="2" charset="2"/>
              </a:rPr>
              <a:t>controller</a:t>
            </a:r>
            <a:r>
              <a:rPr lang="de-AT" sz="1200" dirty="0">
                <a:sym typeface="Wingdings" panose="05000000000000000000" pitchFamily="2" charset="2"/>
              </a:rPr>
              <a:t> in 3rd </a:t>
            </a:r>
            <a:r>
              <a:rPr lang="de-AT" sz="1200" dirty="0" err="1">
                <a:sym typeface="Wingdings" panose="05000000000000000000" pitchFamily="2" charset="2"/>
              </a:rPr>
              <a:t>country</a:t>
            </a:r>
            <a:r>
              <a:rPr lang="de-AT" sz="1200" dirty="0">
                <a:sym typeface="Wingdings" panose="05000000000000000000" pitchFamily="2" charset="2"/>
              </a:rPr>
              <a:t> </a:t>
            </a:r>
            <a:r>
              <a:rPr lang="de-AT" sz="1200" b="1" dirty="0" err="1">
                <a:sym typeface="Wingdings" panose="05000000000000000000" pitchFamily="2" charset="2"/>
              </a:rPr>
              <a:t>less</a:t>
            </a:r>
            <a:r>
              <a:rPr lang="de-AT" sz="1200" b="1" dirty="0">
                <a:sym typeface="Wingdings" panose="05000000000000000000" pitchFamily="2" charset="2"/>
              </a:rPr>
              <a:t> </a:t>
            </a:r>
            <a:r>
              <a:rPr lang="de-AT" sz="1200" b="1" dirty="0" err="1">
                <a:sym typeface="Wingdings" panose="05000000000000000000" pitchFamily="2" charset="2"/>
              </a:rPr>
              <a:t>protection</a:t>
            </a:r>
            <a:r>
              <a:rPr lang="de-AT" sz="1200" b="1" dirty="0">
                <a:sym typeface="Wingdings" panose="05000000000000000000" pitchFamily="2" charset="2"/>
              </a:rPr>
              <a:t>/</a:t>
            </a:r>
            <a:r>
              <a:rPr lang="de-AT" sz="1200" b="1" dirty="0" err="1">
                <a:sym typeface="Wingdings" panose="05000000000000000000" pitchFamily="2" charset="2"/>
              </a:rPr>
              <a:t>safeguards</a:t>
            </a:r>
            <a:r>
              <a:rPr lang="de-AT" sz="1200" b="1" dirty="0">
                <a:sym typeface="Wingdings" panose="05000000000000000000" pitchFamily="2" charset="2"/>
              </a:rPr>
              <a:t> </a:t>
            </a:r>
            <a:r>
              <a:rPr lang="de-AT" sz="1200" b="1" dirty="0" err="1">
                <a:sym typeface="Wingdings" panose="05000000000000000000" pitchFamily="2" charset="2"/>
              </a:rPr>
              <a:t>needed</a:t>
            </a:r>
            <a:r>
              <a:rPr lang="de-AT" sz="1200" b="1" dirty="0">
                <a:sym typeface="Wingdings" panose="05000000000000000000" pitchFamily="2" charset="2"/>
              </a:rPr>
              <a:t> </a:t>
            </a:r>
            <a:r>
              <a:rPr lang="de-AT" sz="1200" b="1" dirty="0" err="1">
                <a:sym typeface="Wingdings" panose="05000000000000000000" pitchFamily="2" charset="2"/>
              </a:rPr>
              <a:t>if</a:t>
            </a:r>
            <a:r>
              <a:rPr lang="de-AT" sz="1200" b="1" dirty="0">
                <a:sym typeface="Wingdings" panose="05000000000000000000" pitchFamily="2" charset="2"/>
              </a:rPr>
              <a:t> </a:t>
            </a:r>
            <a:r>
              <a:rPr lang="de-AT" sz="1200" b="1" dirty="0" err="1">
                <a:sym typeface="Wingdings" panose="05000000000000000000" pitchFamily="2" charset="2"/>
              </a:rPr>
              <a:t>subject</a:t>
            </a:r>
            <a:r>
              <a:rPr lang="de-AT" sz="1200" b="1" dirty="0">
                <a:sym typeface="Wingdings" panose="05000000000000000000" pitchFamily="2" charset="2"/>
              </a:rPr>
              <a:t> </a:t>
            </a:r>
            <a:r>
              <a:rPr lang="de-AT" sz="1200" b="1" dirty="0" err="1">
                <a:sym typeface="Wingdings" panose="05000000000000000000" pitchFamily="2" charset="2"/>
              </a:rPr>
              <a:t>to</a:t>
            </a:r>
            <a:r>
              <a:rPr lang="de-AT" sz="1200" b="1" dirty="0">
                <a:sym typeface="Wingdings" panose="05000000000000000000" pitchFamily="2" charset="2"/>
              </a:rPr>
              <a:t> GDPR</a:t>
            </a:r>
            <a:r>
              <a:rPr lang="de-AT" sz="1200" dirty="0">
                <a:sym typeface="Wingdings" panose="05000000000000000000" pitchFamily="2" charset="2"/>
              </a:rPr>
              <a:t>!</a:t>
            </a:r>
          </a:p>
          <a:p>
            <a:pPr lvl="2"/>
            <a:r>
              <a:rPr lang="de-AT" sz="1200" dirty="0">
                <a:sym typeface="Wingdings" panose="05000000000000000000" pitchFamily="2" charset="2"/>
              </a:rPr>
              <a:t>SCC/</a:t>
            </a:r>
            <a:r>
              <a:rPr lang="de-AT" sz="1200" dirty="0" err="1">
                <a:sym typeface="Wingdings" panose="05000000000000000000" pitchFamily="2" charset="2"/>
              </a:rPr>
              <a:t>Adhoc</a:t>
            </a:r>
            <a:r>
              <a:rPr lang="de-AT" sz="1200" dirty="0">
                <a:sym typeface="Wingdings" panose="05000000000000000000" pitchFamily="2" charset="2"/>
              </a:rPr>
              <a:t> </a:t>
            </a:r>
            <a:r>
              <a:rPr lang="de-AT" sz="1200" dirty="0" err="1">
                <a:sym typeface="Wingdings" panose="05000000000000000000" pitchFamily="2" charset="2"/>
              </a:rPr>
              <a:t>clauses</a:t>
            </a:r>
            <a:r>
              <a:rPr lang="de-AT" sz="1200" dirty="0">
                <a:sym typeface="Wingdings" panose="05000000000000000000" pitchFamily="2" charset="2"/>
              </a:rPr>
              <a:t>: „</a:t>
            </a:r>
            <a:r>
              <a:rPr lang="de-AT" sz="1200" b="1" i="1" dirty="0">
                <a:sym typeface="Wingdings" panose="05000000000000000000" pitchFamily="2" charset="2"/>
              </a:rPr>
              <a:t>Art 3(2) </a:t>
            </a:r>
            <a:r>
              <a:rPr lang="de-AT" sz="1200" b="1" i="1" dirty="0" err="1">
                <a:sym typeface="Wingdings" panose="05000000000000000000" pitchFamily="2" charset="2"/>
              </a:rPr>
              <a:t>situation</a:t>
            </a:r>
            <a:r>
              <a:rPr lang="de-AT" sz="1200" b="1" i="1" dirty="0">
                <a:sym typeface="Wingdings" panose="05000000000000000000" pitchFamily="2" charset="2"/>
              </a:rPr>
              <a:t> </a:t>
            </a:r>
            <a:r>
              <a:rPr lang="de-AT" sz="1200" i="1" dirty="0" err="1">
                <a:sym typeface="Wingdings" panose="05000000000000000000" pitchFamily="2" charset="2"/>
              </a:rPr>
              <a:t>to</a:t>
            </a:r>
            <a:r>
              <a:rPr lang="de-AT" sz="1200" i="1" dirty="0">
                <a:sym typeface="Wingdings" panose="05000000000000000000" pitchFamily="2" charset="2"/>
              </a:rPr>
              <a:t> </a:t>
            </a:r>
            <a:r>
              <a:rPr lang="de-AT" sz="1200" i="1" dirty="0" err="1">
                <a:sym typeface="Wingdings" panose="05000000000000000000" pitchFamily="2" charset="2"/>
              </a:rPr>
              <a:t>be</a:t>
            </a:r>
            <a:r>
              <a:rPr lang="de-AT" sz="1200" i="1" dirty="0">
                <a:sym typeface="Wingdings" panose="05000000000000000000" pitchFamily="2" charset="2"/>
              </a:rPr>
              <a:t> </a:t>
            </a:r>
            <a:r>
              <a:rPr lang="de-AT" sz="1200" b="1" i="1" dirty="0" err="1">
                <a:sym typeface="Wingdings" panose="05000000000000000000" pitchFamily="2" charset="2"/>
              </a:rPr>
              <a:t>taken</a:t>
            </a:r>
            <a:r>
              <a:rPr lang="de-AT" sz="1200" b="1" i="1" dirty="0">
                <a:sym typeface="Wingdings" panose="05000000000000000000" pitchFamily="2" charset="2"/>
              </a:rPr>
              <a:t> </a:t>
            </a:r>
            <a:r>
              <a:rPr lang="de-AT" sz="1200" b="1" i="1" dirty="0" err="1">
                <a:sym typeface="Wingdings" panose="05000000000000000000" pitchFamily="2" charset="2"/>
              </a:rPr>
              <a:t>into</a:t>
            </a:r>
            <a:r>
              <a:rPr lang="de-AT" sz="1200" b="1" i="1" dirty="0">
                <a:sym typeface="Wingdings" panose="05000000000000000000" pitchFamily="2" charset="2"/>
              </a:rPr>
              <a:t> </a:t>
            </a:r>
            <a:r>
              <a:rPr lang="de-AT" sz="1200" b="1" i="1" dirty="0" err="1">
                <a:sym typeface="Wingdings" panose="05000000000000000000" pitchFamily="2" charset="2"/>
              </a:rPr>
              <a:t>account</a:t>
            </a:r>
            <a:r>
              <a:rPr lang="de-AT" sz="1200" b="1" i="1" dirty="0">
                <a:sym typeface="Wingdings" panose="05000000000000000000" pitchFamily="2" charset="2"/>
              </a:rPr>
              <a:t> </a:t>
            </a:r>
            <a:r>
              <a:rPr lang="de-AT" sz="1200" i="1" dirty="0">
                <a:sym typeface="Wingdings" panose="05000000000000000000" pitchFamily="2" charset="2"/>
              </a:rPr>
              <a:t>in </a:t>
            </a:r>
            <a:r>
              <a:rPr lang="de-AT" sz="1200" i="1" dirty="0" err="1">
                <a:sym typeface="Wingdings" panose="05000000000000000000" pitchFamily="2" charset="2"/>
              </a:rPr>
              <a:t>order</a:t>
            </a:r>
            <a:r>
              <a:rPr lang="de-AT" sz="1200" i="1" dirty="0">
                <a:sym typeface="Wingdings" panose="05000000000000000000" pitchFamily="2" charset="2"/>
              </a:rPr>
              <a:t> </a:t>
            </a:r>
            <a:r>
              <a:rPr lang="de-AT" sz="1200" b="1" i="1" dirty="0">
                <a:sym typeface="Wingdings" panose="05000000000000000000" pitchFamily="2" charset="2"/>
              </a:rPr>
              <a:t>not </a:t>
            </a:r>
            <a:r>
              <a:rPr lang="de-AT" sz="1200" b="1" i="1" dirty="0" err="1">
                <a:sym typeface="Wingdings" panose="05000000000000000000" pitchFamily="2" charset="2"/>
              </a:rPr>
              <a:t>to</a:t>
            </a:r>
            <a:r>
              <a:rPr lang="de-AT" sz="1200" b="1" i="1" dirty="0">
                <a:sym typeface="Wingdings" panose="05000000000000000000" pitchFamily="2" charset="2"/>
              </a:rPr>
              <a:t> </a:t>
            </a:r>
            <a:r>
              <a:rPr lang="de-AT" sz="1200" b="1" i="1" dirty="0" err="1">
                <a:sym typeface="Wingdings" panose="05000000000000000000" pitchFamily="2" charset="2"/>
              </a:rPr>
              <a:t>duplicate</a:t>
            </a:r>
            <a:r>
              <a:rPr lang="de-AT" sz="1200" b="1" i="1" dirty="0">
                <a:sym typeface="Wingdings" panose="05000000000000000000" pitchFamily="2" charset="2"/>
              </a:rPr>
              <a:t> GDPR </a:t>
            </a:r>
            <a:r>
              <a:rPr lang="de-AT" sz="1200" b="1" i="1" dirty="0" err="1">
                <a:sym typeface="Wingdings" panose="05000000000000000000" pitchFamily="2" charset="2"/>
              </a:rPr>
              <a:t>obligations</a:t>
            </a:r>
            <a:r>
              <a:rPr lang="de-AT" sz="1200" b="1" i="1" dirty="0">
                <a:sym typeface="Wingdings" panose="05000000000000000000" pitchFamily="2" charset="2"/>
              </a:rPr>
              <a:t> </a:t>
            </a:r>
            <a:r>
              <a:rPr lang="de-AT" sz="1200" i="1" dirty="0">
                <a:sym typeface="Wingdings" panose="05000000000000000000" pitchFamily="2" charset="2"/>
              </a:rPr>
              <a:t>but </a:t>
            </a:r>
            <a:r>
              <a:rPr lang="de-AT" sz="1200" i="1" dirty="0" err="1">
                <a:sym typeface="Wingdings" panose="05000000000000000000" pitchFamily="2" charset="2"/>
              </a:rPr>
              <a:t>rather</a:t>
            </a:r>
            <a:r>
              <a:rPr lang="de-AT" sz="1200" i="1" dirty="0">
                <a:sym typeface="Wingdings" panose="05000000000000000000" pitchFamily="2" charset="2"/>
              </a:rPr>
              <a:t> </a:t>
            </a:r>
            <a:r>
              <a:rPr lang="de-AT" sz="1200" i="1" dirty="0" err="1">
                <a:sym typeface="Wingdings" panose="05000000000000000000" pitchFamily="2" charset="2"/>
              </a:rPr>
              <a:t>address</a:t>
            </a:r>
            <a:r>
              <a:rPr lang="de-AT" sz="1200" i="1" dirty="0">
                <a:sym typeface="Wingdings" panose="05000000000000000000" pitchFamily="2" charset="2"/>
              </a:rPr>
              <a:t> </a:t>
            </a:r>
            <a:r>
              <a:rPr lang="de-AT" sz="1200" i="1" dirty="0" err="1">
                <a:sym typeface="Wingdings" panose="05000000000000000000" pitchFamily="2" charset="2"/>
              </a:rPr>
              <a:t>elements</a:t>
            </a:r>
            <a:r>
              <a:rPr lang="de-AT" sz="1200" i="1" dirty="0">
                <a:sym typeface="Wingdings" panose="05000000000000000000" pitchFamily="2" charset="2"/>
              </a:rPr>
              <a:t>/</a:t>
            </a:r>
            <a:r>
              <a:rPr lang="de-AT" sz="1200" i="1" dirty="0" err="1">
                <a:sym typeface="Wingdings" panose="05000000000000000000" pitchFamily="2" charset="2"/>
              </a:rPr>
              <a:t>principles</a:t>
            </a:r>
            <a:r>
              <a:rPr lang="de-AT" sz="1200" i="1" dirty="0">
                <a:sym typeface="Wingdings" panose="05000000000000000000" pitchFamily="2" charset="2"/>
              </a:rPr>
              <a:t> </a:t>
            </a:r>
            <a:r>
              <a:rPr lang="de-AT" sz="1200" i="1" dirty="0" err="1">
                <a:sym typeface="Wingdings" panose="05000000000000000000" pitchFamily="2" charset="2"/>
              </a:rPr>
              <a:t>that</a:t>
            </a:r>
            <a:r>
              <a:rPr lang="de-AT" sz="1200" i="1" dirty="0">
                <a:sym typeface="Wingdings" panose="05000000000000000000" pitchFamily="2" charset="2"/>
              </a:rPr>
              <a:t> </a:t>
            </a:r>
            <a:r>
              <a:rPr lang="de-AT" sz="1200" i="1" dirty="0" err="1">
                <a:sym typeface="Wingdings" panose="05000000000000000000" pitchFamily="2" charset="2"/>
              </a:rPr>
              <a:t>are</a:t>
            </a:r>
            <a:r>
              <a:rPr lang="de-AT" sz="1200" i="1" dirty="0">
                <a:sym typeface="Wingdings" panose="05000000000000000000" pitchFamily="2" charset="2"/>
              </a:rPr>
              <a:t> ´</a:t>
            </a:r>
            <a:r>
              <a:rPr lang="de-AT" sz="1200" i="1" dirty="0" err="1">
                <a:sym typeface="Wingdings" panose="05000000000000000000" pitchFamily="2" charset="2"/>
              </a:rPr>
              <a:t>missing</a:t>
            </a:r>
            <a:r>
              <a:rPr lang="de-AT" sz="1200" i="1" dirty="0">
                <a:sym typeface="Wingdings" panose="05000000000000000000" pitchFamily="2" charset="2"/>
              </a:rPr>
              <a:t>´ and </a:t>
            </a:r>
            <a:r>
              <a:rPr lang="de-AT" sz="1200" i="1" dirty="0" err="1">
                <a:sym typeface="Wingdings" panose="05000000000000000000" pitchFamily="2" charset="2"/>
              </a:rPr>
              <a:t>needed</a:t>
            </a:r>
            <a:r>
              <a:rPr lang="de-AT" sz="1200" i="1" dirty="0">
                <a:sym typeface="Wingdings" panose="05000000000000000000" pitchFamily="2" charset="2"/>
              </a:rPr>
              <a:t> </a:t>
            </a:r>
            <a:r>
              <a:rPr lang="de-AT" sz="1200" i="1" dirty="0" err="1">
                <a:sym typeface="Wingdings" panose="05000000000000000000" pitchFamily="2" charset="2"/>
              </a:rPr>
              <a:t>to</a:t>
            </a:r>
            <a:r>
              <a:rPr lang="de-AT" sz="1200" i="1" dirty="0">
                <a:sym typeface="Wingdings" panose="05000000000000000000" pitchFamily="2" charset="2"/>
              </a:rPr>
              <a:t> </a:t>
            </a:r>
            <a:r>
              <a:rPr lang="de-AT" sz="1200" i="1" dirty="0" err="1">
                <a:sym typeface="Wingdings" panose="05000000000000000000" pitchFamily="2" charset="2"/>
              </a:rPr>
              <a:t>fill</a:t>
            </a:r>
            <a:r>
              <a:rPr lang="de-AT" sz="1200" i="1" dirty="0">
                <a:sym typeface="Wingdings" panose="05000000000000000000" pitchFamily="2" charset="2"/>
              </a:rPr>
              <a:t> </a:t>
            </a:r>
            <a:r>
              <a:rPr lang="de-AT" sz="1200" i="1" dirty="0" err="1">
                <a:sym typeface="Wingdings" panose="05000000000000000000" pitchFamily="2" charset="2"/>
              </a:rPr>
              <a:t>the</a:t>
            </a:r>
            <a:r>
              <a:rPr lang="de-AT" sz="1200" i="1" dirty="0">
                <a:sym typeface="Wingdings" panose="05000000000000000000" pitchFamily="2" charset="2"/>
              </a:rPr>
              <a:t> </a:t>
            </a:r>
            <a:r>
              <a:rPr lang="de-AT" sz="1200" i="1" dirty="0" err="1">
                <a:sym typeface="Wingdings" panose="05000000000000000000" pitchFamily="2" charset="2"/>
              </a:rPr>
              <a:t>gaps</a:t>
            </a:r>
            <a:r>
              <a:rPr lang="de-AT" sz="1200" dirty="0">
                <a:sym typeface="Wingdings" panose="05000000000000000000" pitchFamily="2" charset="2"/>
              </a:rPr>
              <a:t>“</a:t>
            </a:r>
          </a:p>
          <a:p>
            <a:pPr lvl="2"/>
            <a:r>
              <a:rPr lang="de-AT" sz="1200" dirty="0">
                <a:sym typeface="Wingdings" panose="05000000000000000000" pitchFamily="2" charset="2"/>
              </a:rPr>
              <a:t>Tools </a:t>
            </a:r>
            <a:r>
              <a:rPr lang="de-AT" sz="1200" dirty="0" err="1">
                <a:sym typeface="Wingdings" panose="05000000000000000000" pitchFamily="2" charset="2"/>
              </a:rPr>
              <a:t>should</a:t>
            </a:r>
            <a:r>
              <a:rPr lang="de-AT" sz="1200" dirty="0">
                <a:sym typeface="Wingdings" panose="05000000000000000000" pitchFamily="2" charset="2"/>
              </a:rPr>
              <a:t> </a:t>
            </a:r>
            <a:r>
              <a:rPr lang="de-AT" sz="1200" dirty="0" err="1">
                <a:sym typeface="Wingdings" panose="05000000000000000000" pitchFamily="2" charset="2"/>
              </a:rPr>
              <a:t>address</a:t>
            </a:r>
            <a:r>
              <a:rPr lang="de-AT" sz="1200" dirty="0">
                <a:sym typeface="Wingdings" panose="05000000000000000000" pitchFamily="2" charset="2"/>
              </a:rPr>
              <a:t> </a:t>
            </a:r>
            <a:r>
              <a:rPr lang="de-AT" sz="1200" dirty="0" err="1">
                <a:sym typeface="Wingdings" panose="05000000000000000000" pitchFamily="2" charset="2"/>
              </a:rPr>
              <a:t>measures</a:t>
            </a:r>
            <a:r>
              <a:rPr lang="de-AT" sz="1200" dirty="0">
                <a:sym typeface="Wingdings" panose="05000000000000000000" pitchFamily="2" charset="2"/>
              </a:rPr>
              <a:t> </a:t>
            </a:r>
            <a:r>
              <a:rPr lang="de-AT" sz="1200" dirty="0" err="1">
                <a:sym typeface="Wingdings" panose="05000000000000000000" pitchFamily="2" charset="2"/>
              </a:rPr>
              <a:t>to</a:t>
            </a:r>
            <a:r>
              <a:rPr lang="de-AT" sz="1200" dirty="0">
                <a:sym typeface="Wingdings" panose="05000000000000000000" pitchFamily="2" charset="2"/>
              </a:rPr>
              <a:t> </a:t>
            </a:r>
            <a:r>
              <a:rPr lang="de-AT" sz="1200" dirty="0" err="1">
                <a:sym typeface="Wingdings" panose="05000000000000000000" pitchFamily="2" charset="2"/>
              </a:rPr>
              <a:t>be</a:t>
            </a:r>
            <a:r>
              <a:rPr lang="de-AT" sz="1200" dirty="0">
                <a:sym typeface="Wingdings" panose="05000000000000000000" pitchFamily="2" charset="2"/>
              </a:rPr>
              <a:t> </a:t>
            </a:r>
            <a:r>
              <a:rPr lang="de-AT" sz="1200" dirty="0" err="1">
                <a:sym typeface="Wingdings" panose="05000000000000000000" pitchFamily="2" charset="2"/>
              </a:rPr>
              <a:t>taken</a:t>
            </a:r>
            <a:r>
              <a:rPr lang="de-AT" sz="1200" dirty="0">
                <a:sym typeface="Wingdings" panose="05000000000000000000" pitchFamily="2" charset="2"/>
              </a:rPr>
              <a:t> in </a:t>
            </a:r>
            <a:r>
              <a:rPr lang="de-AT" sz="1200" dirty="0" err="1">
                <a:sym typeface="Wingdings" panose="05000000000000000000" pitchFamily="2" charset="2"/>
              </a:rPr>
              <a:t>case</a:t>
            </a:r>
            <a:r>
              <a:rPr lang="de-AT" sz="1200" dirty="0">
                <a:sym typeface="Wingdings" panose="05000000000000000000" pitchFamily="2" charset="2"/>
              </a:rPr>
              <a:t> </a:t>
            </a:r>
            <a:r>
              <a:rPr lang="de-AT" sz="1200" dirty="0" err="1">
                <a:sym typeface="Wingdings" panose="05000000000000000000" pitchFamily="2" charset="2"/>
              </a:rPr>
              <a:t>of</a:t>
            </a:r>
            <a:r>
              <a:rPr lang="de-AT" sz="1200" dirty="0">
                <a:sym typeface="Wingdings" panose="05000000000000000000" pitchFamily="2" charset="2"/>
              </a:rPr>
              <a:t> </a:t>
            </a:r>
            <a:r>
              <a:rPr lang="de-AT" sz="1200" dirty="0" err="1">
                <a:sym typeface="Wingdings" panose="05000000000000000000" pitchFamily="2" charset="2"/>
              </a:rPr>
              <a:t>conflict</a:t>
            </a:r>
            <a:r>
              <a:rPr lang="de-AT" sz="1200" dirty="0">
                <a:sym typeface="Wingdings" panose="05000000000000000000" pitchFamily="2" charset="2"/>
              </a:rPr>
              <a:t> </a:t>
            </a:r>
            <a:r>
              <a:rPr lang="de-AT" sz="1200" dirty="0" err="1">
                <a:sym typeface="Wingdings" panose="05000000000000000000" pitchFamily="2" charset="2"/>
              </a:rPr>
              <a:t>of</a:t>
            </a:r>
            <a:r>
              <a:rPr lang="de-AT" sz="1200" dirty="0">
                <a:sym typeface="Wingdings" panose="05000000000000000000" pitchFamily="2" charset="2"/>
              </a:rPr>
              <a:t> </a:t>
            </a:r>
            <a:r>
              <a:rPr lang="de-AT" sz="1200" dirty="0" err="1">
                <a:sym typeface="Wingdings" panose="05000000000000000000" pitchFamily="2" charset="2"/>
              </a:rPr>
              <a:t>laws</a:t>
            </a:r>
            <a:r>
              <a:rPr lang="de-AT" sz="1200" dirty="0">
                <a:sym typeface="Wingdings" panose="05000000000000000000" pitchFamily="2" charset="2"/>
              </a:rPr>
              <a:t> GDPR/3rd </a:t>
            </a:r>
            <a:r>
              <a:rPr lang="de-AT" sz="1200" dirty="0" err="1">
                <a:sym typeface="Wingdings" panose="05000000000000000000" pitchFamily="2" charset="2"/>
              </a:rPr>
              <a:t>country</a:t>
            </a:r>
            <a:r>
              <a:rPr lang="de-AT" sz="1200" dirty="0">
                <a:sym typeface="Wingdings" panose="05000000000000000000" pitchFamily="2" charset="2"/>
              </a:rPr>
              <a:t> </a:t>
            </a:r>
          </a:p>
          <a:p>
            <a:pPr lvl="2"/>
            <a:r>
              <a:rPr lang="de-AT" sz="1200" b="1" dirty="0">
                <a:sym typeface="Wingdings" panose="05000000000000000000" pitchFamily="2" charset="2"/>
              </a:rPr>
              <a:t>New </a:t>
            </a:r>
            <a:r>
              <a:rPr lang="de-AT" sz="1200" b="1" dirty="0" err="1">
                <a:sym typeface="Wingdings" panose="05000000000000000000" pitchFamily="2" charset="2"/>
              </a:rPr>
              <a:t>set</a:t>
            </a:r>
            <a:r>
              <a:rPr lang="de-AT" sz="1200" b="1" dirty="0">
                <a:sym typeface="Wingdings" panose="05000000000000000000" pitchFamily="2" charset="2"/>
              </a:rPr>
              <a:t> </a:t>
            </a:r>
            <a:r>
              <a:rPr lang="de-AT" sz="1200" b="1" dirty="0" err="1">
                <a:sym typeface="Wingdings" panose="05000000000000000000" pitchFamily="2" charset="2"/>
              </a:rPr>
              <a:t>of</a:t>
            </a:r>
            <a:r>
              <a:rPr lang="de-AT" sz="1200" b="1" dirty="0">
                <a:sym typeface="Wingdings" panose="05000000000000000000" pitchFamily="2" charset="2"/>
              </a:rPr>
              <a:t> SCC </a:t>
            </a:r>
            <a:r>
              <a:rPr lang="de-AT" sz="1200" dirty="0">
                <a:sym typeface="Wingdings" panose="05000000000000000000" pitchFamily="2" charset="2"/>
              </a:rPr>
              <a:t>in </a:t>
            </a:r>
            <a:r>
              <a:rPr lang="de-AT" sz="1200" dirty="0" err="1">
                <a:sym typeface="Wingdings" panose="05000000000000000000" pitchFamily="2" charset="2"/>
              </a:rPr>
              <a:t>cases</a:t>
            </a:r>
            <a:r>
              <a:rPr lang="de-AT" sz="1200" dirty="0">
                <a:sym typeface="Wingdings" panose="05000000000000000000" pitchFamily="2" charset="2"/>
              </a:rPr>
              <a:t> </a:t>
            </a:r>
            <a:r>
              <a:rPr lang="de-AT" sz="1200" dirty="0" err="1">
                <a:sym typeface="Wingdings" panose="05000000000000000000" pitchFamily="2" charset="2"/>
              </a:rPr>
              <a:t>where</a:t>
            </a:r>
            <a:r>
              <a:rPr lang="de-AT" sz="1200" dirty="0">
                <a:sym typeface="Wingdings" panose="05000000000000000000" pitchFamily="2" charset="2"/>
              </a:rPr>
              <a:t> </a:t>
            </a:r>
            <a:r>
              <a:rPr lang="de-AT" sz="1200" dirty="0" err="1">
                <a:sym typeface="Wingdings" panose="05000000000000000000" pitchFamily="2" charset="2"/>
              </a:rPr>
              <a:t>importer</a:t>
            </a:r>
            <a:r>
              <a:rPr lang="de-AT" sz="1200" dirty="0">
                <a:sym typeface="Wingdings" panose="05000000000000000000" pitchFamily="2" charset="2"/>
              </a:rPr>
              <a:t> </a:t>
            </a:r>
            <a:r>
              <a:rPr lang="de-AT" sz="1200" dirty="0" err="1">
                <a:sym typeface="Wingdings" panose="05000000000000000000" pitchFamily="2" charset="2"/>
              </a:rPr>
              <a:t>is</a:t>
            </a:r>
            <a:r>
              <a:rPr lang="de-AT" sz="1200" dirty="0">
                <a:sym typeface="Wingdings" panose="05000000000000000000" pitchFamily="2" charset="2"/>
              </a:rPr>
              <a:t> </a:t>
            </a:r>
            <a:r>
              <a:rPr lang="de-AT" sz="1200" dirty="0" err="1">
                <a:sym typeface="Wingdings" panose="05000000000000000000" pitchFamily="2" charset="2"/>
              </a:rPr>
              <a:t>subject</a:t>
            </a:r>
            <a:r>
              <a:rPr lang="de-AT" sz="1200" dirty="0">
                <a:sym typeface="Wingdings" panose="05000000000000000000" pitchFamily="2" charset="2"/>
              </a:rPr>
              <a:t> </a:t>
            </a:r>
            <a:r>
              <a:rPr lang="de-AT" sz="1200" dirty="0" err="1">
                <a:sym typeface="Wingdings" panose="05000000000000000000" pitchFamily="2" charset="2"/>
              </a:rPr>
              <a:t>to</a:t>
            </a:r>
            <a:r>
              <a:rPr lang="de-AT" sz="1200" dirty="0">
                <a:sym typeface="Wingdings" panose="05000000000000000000" pitchFamily="2" charset="2"/>
              </a:rPr>
              <a:t> GDPR </a:t>
            </a:r>
            <a:r>
              <a:rPr lang="de-AT" sz="1200" dirty="0" err="1">
                <a:sym typeface="Wingdings" panose="05000000000000000000" pitchFamily="2" charset="2"/>
              </a:rPr>
              <a:t>for</a:t>
            </a:r>
            <a:r>
              <a:rPr lang="de-AT" sz="1200" dirty="0">
                <a:sym typeface="Wingdings" panose="05000000000000000000" pitchFamily="2" charset="2"/>
              </a:rPr>
              <a:t> </a:t>
            </a:r>
            <a:r>
              <a:rPr lang="de-AT" sz="1200" dirty="0" err="1">
                <a:sym typeface="Wingdings" panose="05000000000000000000" pitchFamily="2" charset="2"/>
              </a:rPr>
              <a:t>processing</a:t>
            </a:r>
            <a:r>
              <a:rPr lang="de-AT" sz="1200" dirty="0">
                <a:sym typeface="Wingdings" panose="05000000000000000000" pitchFamily="2" charset="2"/>
              </a:rPr>
              <a:t> </a:t>
            </a:r>
            <a:r>
              <a:rPr lang="de-AT" sz="1200" dirty="0" err="1">
                <a:sym typeface="Wingdings" panose="05000000000000000000" pitchFamily="2" charset="2"/>
              </a:rPr>
              <a:t>re</a:t>
            </a:r>
            <a:r>
              <a:rPr lang="de-AT" sz="1200" dirty="0">
                <a:sym typeface="Wingdings" panose="05000000000000000000" pitchFamily="2" charset="2"/>
              </a:rPr>
              <a:t> Art 3 (2)</a:t>
            </a:r>
            <a:endParaRPr lang="de-AT" sz="1200" dirty="0"/>
          </a:p>
        </p:txBody>
      </p:sp>
      <p:sp>
        <p:nvSpPr>
          <p:cNvPr id="5" name="Foliennummernplatzhalter 5">
            <a:extLst>
              <a:ext uri="{FF2B5EF4-FFF2-40B4-BE49-F238E27FC236}">
                <a16:creationId xmlns:a16="http://schemas.microsoft.com/office/drawing/2014/main" id="{9DB572A7-E2D3-4A4D-A613-08539EEE7BB8}"/>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44</a:t>
            </a:fld>
            <a:endParaRPr lang="de-DE" sz="800" dirty="0"/>
          </a:p>
        </p:txBody>
      </p:sp>
      <p:sp>
        <p:nvSpPr>
          <p:cNvPr id="7" name="Fußzeilenplatzhalter 4">
            <a:extLst>
              <a:ext uri="{FF2B5EF4-FFF2-40B4-BE49-F238E27FC236}">
                <a16:creationId xmlns:a16="http://schemas.microsoft.com/office/drawing/2014/main" id="{CC9AFA45-EAC7-4B41-A7EA-DDB10444ACD9}"/>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
        <p:nvSpPr>
          <p:cNvPr id="6" name="Textfeld 5">
            <a:extLst>
              <a:ext uri="{FF2B5EF4-FFF2-40B4-BE49-F238E27FC236}">
                <a16:creationId xmlns:a16="http://schemas.microsoft.com/office/drawing/2014/main" id="{CB7AECDF-B869-4950-B3A3-FF54E63ABD7A}"/>
              </a:ext>
            </a:extLst>
          </p:cNvPr>
          <p:cNvSpPr txBox="1"/>
          <p:nvPr/>
        </p:nvSpPr>
        <p:spPr>
          <a:xfrm>
            <a:off x="5220072" y="5285978"/>
            <a:ext cx="2448272" cy="200055"/>
          </a:xfrm>
          <a:prstGeom prst="rect">
            <a:avLst/>
          </a:prstGeom>
          <a:noFill/>
        </p:spPr>
        <p:txBody>
          <a:bodyPr wrap="square" rtlCol="0">
            <a:spAutoFit/>
          </a:bodyPr>
          <a:lstStyle/>
          <a:p>
            <a:r>
              <a:rPr lang="de-AT" sz="700" dirty="0"/>
              <a:t>Quelle: Guidelines 05/2021 v 18.11.2021</a:t>
            </a:r>
          </a:p>
        </p:txBody>
      </p:sp>
    </p:spTree>
    <p:extLst>
      <p:ext uri="{BB962C8B-B14F-4D97-AF65-F5344CB8AC3E}">
        <p14:creationId xmlns:p14="http://schemas.microsoft.com/office/powerpoint/2010/main" val="72289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655ED-91DE-4866-8992-83D011577AE9}"/>
              </a:ext>
            </a:extLst>
          </p:cNvPr>
          <p:cNvSpPr>
            <a:spLocks noGrp="1"/>
          </p:cNvSpPr>
          <p:nvPr>
            <p:ph type="title"/>
          </p:nvPr>
        </p:nvSpPr>
        <p:spPr/>
        <p:txBody>
          <a:bodyPr/>
          <a:lstStyle/>
          <a:p>
            <a:r>
              <a:rPr lang="de-AT" dirty="0"/>
              <a:t>SCC – Löschen &amp; Anonymisieren</a:t>
            </a:r>
          </a:p>
        </p:txBody>
      </p:sp>
      <p:sp>
        <p:nvSpPr>
          <p:cNvPr id="3" name="Inhaltsplatzhalter 2">
            <a:extLst>
              <a:ext uri="{FF2B5EF4-FFF2-40B4-BE49-F238E27FC236}">
                <a16:creationId xmlns:a16="http://schemas.microsoft.com/office/drawing/2014/main" id="{5A043DCF-BE18-4EF6-81AE-7F13CCF2F920}"/>
              </a:ext>
            </a:extLst>
          </p:cNvPr>
          <p:cNvSpPr>
            <a:spLocks noGrp="1"/>
          </p:cNvSpPr>
          <p:nvPr>
            <p:ph idx="1"/>
          </p:nvPr>
        </p:nvSpPr>
        <p:spPr>
          <a:xfrm>
            <a:off x="362581" y="1168892"/>
            <a:ext cx="8229600" cy="3771900"/>
          </a:xfrm>
        </p:spPr>
        <p:txBody>
          <a:bodyPr/>
          <a:lstStyle/>
          <a:p>
            <a:r>
              <a:rPr lang="de-AT" sz="1800" dirty="0">
                <a:sym typeface="Wingdings" panose="05000000000000000000" pitchFamily="2" charset="2"/>
              </a:rPr>
              <a:t>SCC Drittländer – Klausel 8:</a:t>
            </a:r>
          </a:p>
          <a:p>
            <a:pPr lvl="1"/>
            <a:r>
              <a:rPr lang="de-AT" sz="1600" u="sng" dirty="0">
                <a:sym typeface="Wingdings" panose="05000000000000000000" pitchFamily="2" charset="2"/>
              </a:rPr>
              <a:t>Modul 1</a:t>
            </a:r>
            <a:r>
              <a:rPr lang="de-AT" sz="1600" b="1" dirty="0">
                <a:sym typeface="Wingdings" panose="05000000000000000000" pitchFamily="2" charset="2"/>
              </a:rPr>
              <a:t> </a:t>
            </a:r>
            <a:r>
              <a:rPr lang="de-AT" sz="1600" dirty="0">
                <a:sym typeface="Wingdings" panose="05000000000000000000" pitchFamily="2" charset="2"/>
              </a:rPr>
              <a:t>(C2C) „Einhaltung Speicherbegrenzung“</a:t>
            </a:r>
          </a:p>
          <a:p>
            <a:pPr lvl="2"/>
            <a:r>
              <a:rPr lang="de-AT" sz="1400" dirty="0">
                <a:sym typeface="Wingdings" panose="05000000000000000000" pitchFamily="2" charset="2"/>
              </a:rPr>
              <a:t>„</a:t>
            </a:r>
            <a:r>
              <a:rPr lang="de-AT" sz="1400" b="1" dirty="0">
                <a:sym typeface="Wingdings" panose="05000000000000000000" pitchFamily="2" charset="2"/>
              </a:rPr>
              <a:t>Löschung oder Anonymisierung</a:t>
            </a:r>
            <a:r>
              <a:rPr lang="de-AT" sz="1400" dirty="0">
                <a:sym typeface="Wingdings" panose="05000000000000000000" pitchFamily="2" charset="2"/>
              </a:rPr>
              <a:t>“</a:t>
            </a:r>
          </a:p>
          <a:p>
            <a:pPr lvl="1"/>
            <a:r>
              <a:rPr lang="de-AT" sz="1600" u="sng" dirty="0">
                <a:sym typeface="Wingdings" panose="05000000000000000000" pitchFamily="2" charset="2"/>
              </a:rPr>
              <a:t>Module 2-4</a:t>
            </a:r>
            <a:r>
              <a:rPr lang="de-AT" sz="1600" dirty="0">
                <a:sym typeface="Wingdings" panose="05000000000000000000" pitchFamily="2" charset="2"/>
              </a:rPr>
              <a:t>: „</a:t>
            </a:r>
            <a:r>
              <a:rPr lang="de-AT" sz="1600" b="1" dirty="0">
                <a:sym typeface="Wingdings" panose="05000000000000000000" pitchFamily="2" charset="2"/>
              </a:rPr>
              <a:t>Löschung oder Rückgabe</a:t>
            </a:r>
            <a:r>
              <a:rPr lang="de-AT" sz="1600" dirty="0">
                <a:sym typeface="Wingdings" panose="05000000000000000000" pitchFamily="2" charset="2"/>
              </a:rPr>
              <a:t>“ (wie Art 28 DSGVO) </a:t>
            </a:r>
          </a:p>
          <a:p>
            <a:pPr lvl="2"/>
            <a:r>
              <a:rPr lang="de-AT" sz="1400" dirty="0">
                <a:sym typeface="Wingdings" panose="05000000000000000000" pitchFamily="2" charset="2"/>
              </a:rPr>
              <a:t>Recht zur Anonym. könnte nur einzelvertraglich vereinbart werden  Controller hat Verantwortung/Pflicht, Validität d </a:t>
            </a:r>
            <a:r>
              <a:rPr lang="de-AT" sz="1400" dirty="0" err="1">
                <a:sym typeface="Wingdings" panose="05000000000000000000" pitchFamily="2" charset="2"/>
              </a:rPr>
              <a:t>Anonym.verf</a:t>
            </a:r>
            <a:r>
              <a:rPr lang="de-AT" sz="1400" dirty="0">
                <a:sym typeface="Wingdings" panose="05000000000000000000" pitchFamily="2" charset="2"/>
              </a:rPr>
              <a:t> bei AV zu prüfen</a:t>
            </a:r>
          </a:p>
          <a:p>
            <a:r>
              <a:rPr lang="de-AT" sz="1800" dirty="0">
                <a:sym typeface="Wingdings" panose="05000000000000000000" pitchFamily="2" charset="2"/>
              </a:rPr>
              <a:t>Modul 1:</a:t>
            </a:r>
          </a:p>
          <a:p>
            <a:pPr lvl="1"/>
            <a:r>
              <a:rPr lang="de-AT" sz="1600" dirty="0">
                <a:sym typeface="Wingdings" panose="05000000000000000000" pitchFamily="2" charset="2"/>
              </a:rPr>
              <a:t>Verantw. Datenimporteur: </a:t>
            </a:r>
          </a:p>
          <a:p>
            <a:pPr lvl="2"/>
            <a:r>
              <a:rPr lang="de-AT" sz="1400" dirty="0">
                <a:sym typeface="Wingdings" panose="05000000000000000000" pitchFamily="2" charset="2"/>
              </a:rPr>
              <a:t>muss Anforderungen an Anonym. selbst prüfen, da entscheidet (RGL, Art 13, DSFA)</a:t>
            </a:r>
          </a:p>
          <a:p>
            <a:pPr lvl="2"/>
            <a:r>
              <a:rPr lang="de-AT" sz="1400" dirty="0">
                <a:sym typeface="Wingdings" panose="05000000000000000000" pitchFamily="2" charset="2"/>
              </a:rPr>
              <a:t>Ähnliche Prüfpflichten, als hätte man Anonymisierung in Modulen 2-4 vereinbart (in anderen Modulen: Verantwortlicher durch Vertragsgestaltung Prüfung entziehen)</a:t>
            </a:r>
          </a:p>
          <a:p>
            <a:pPr lvl="1"/>
            <a:r>
              <a:rPr lang="de-AT" sz="1600" dirty="0">
                <a:sym typeface="Wingdings" panose="05000000000000000000" pitchFamily="2" charset="2"/>
              </a:rPr>
              <a:t>Verantw. Datenexporteur – Prüfpflicht?</a:t>
            </a:r>
          </a:p>
          <a:p>
            <a:pPr lvl="2"/>
            <a:r>
              <a:rPr lang="de-AT" sz="1400" dirty="0" err="1">
                <a:sym typeface="Wingdings" panose="05000000000000000000" pitchFamily="2" charset="2"/>
              </a:rPr>
              <a:t>Gem</a:t>
            </a:r>
            <a:r>
              <a:rPr lang="de-AT" sz="1400" dirty="0">
                <a:sym typeface="Wingdings" panose="05000000000000000000" pitchFamily="2" charset="2"/>
              </a:rPr>
              <a:t> Klausel 8 Abs 1 versichern, davon überzeugt zu haben, dass Datenimporteur Pflichten aus Klauseln, </a:t>
            </a:r>
            <a:r>
              <a:rPr lang="de-AT" sz="1400" dirty="0" err="1">
                <a:sym typeface="Wingdings" panose="05000000000000000000" pitchFamily="2" charset="2"/>
              </a:rPr>
              <a:t>dh</a:t>
            </a:r>
            <a:r>
              <a:rPr lang="de-AT" sz="1400" dirty="0">
                <a:sym typeface="Wingdings" panose="05000000000000000000" pitchFamily="2" charset="2"/>
              </a:rPr>
              <a:t> auch 8.4, nachkommt.</a:t>
            </a:r>
          </a:p>
          <a:p>
            <a:pPr lvl="2"/>
            <a:r>
              <a:rPr lang="de-AT" sz="1400" dirty="0">
                <a:sym typeface="Wingdings" panose="05000000000000000000" pitchFamily="2" charset="2"/>
              </a:rPr>
              <a:t>Eigene Prüfpflicht verletzt, </a:t>
            </a:r>
            <a:r>
              <a:rPr lang="de-AT" sz="1400" dirty="0" err="1">
                <a:sym typeface="Wingdings" panose="05000000000000000000" pitchFamily="2" charset="2"/>
              </a:rPr>
              <a:t>gg</a:t>
            </a:r>
            <a:r>
              <a:rPr lang="de-AT" sz="1400" dirty="0">
                <a:sym typeface="Wingdings" panose="05000000000000000000" pitchFamily="2" charset="2"/>
              </a:rPr>
              <a:t> </a:t>
            </a:r>
            <a:r>
              <a:rPr lang="de-AT" sz="1400" b="1" dirty="0">
                <a:sym typeface="Wingdings" panose="05000000000000000000" pitchFamily="2" charset="2"/>
              </a:rPr>
              <a:t>Haftung beider</a:t>
            </a:r>
            <a:r>
              <a:rPr lang="de-AT" sz="1400" dirty="0">
                <a:sym typeface="Wingdings" panose="05000000000000000000" pitchFamily="2" charset="2"/>
              </a:rPr>
              <a:t>!</a:t>
            </a:r>
          </a:p>
          <a:p>
            <a:pPr marL="407250"/>
            <a:endParaRPr lang="de-AT" sz="1600" dirty="0"/>
          </a:p>
        </p:txBody>
      </p:sp>
      <p:sp>
        <p:nvSpPr>
          <p:cNvPr id="5" name="Foliennummernplatzhalter 5">
            <a:extLst>
              <a:ext uri="{FF2B5EF4-FFF2-40B4-BE49-F238E27FC236}">
                <a16:creationId xmlns:a16="http://schemas.microsoft.com/office/drawing/2014/main" id="{9DB572A7-E2D3-4A4D-A613-08539EEE7BB8}"/>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45</a:t>
            </a:fld>
            <a:endParaRPr lang="de-DE" sz="800" dirty="0"/>
          </a:p>
        </p:txBody>
      </p:sp>
      <p:sp>
        <p:nvSpPr>
          <p:cNvPr id="7" name="Fußzeilenplatzhalter 4">
            <a:extLst>
              <a:ext uri="{FF2B5EF4-FFF2-40B4-BE49-F238E27FC236}">
                <a16:creationId xmlns:a16="http://schemas.microsoft.com/office/drawing/2014/main" id="{CC9AFA45-EAC7-4B41-A7EA-DDB10444ACD9}"/>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
        <p:nvSpPr>
          <p:cNvPr id="6" name="Textfeld 5">
            <a:extLst>
              <a:ext uri="{FF2B5EF4-FFF2-40B4-BE49-F238E27FC236}">
                <a16:creationId xmlns:a16="http://schemas.microsoft.com/office/drawing/2014/main" id="{CB7AECDF-B869-4950-B3A3-FF54E63ABD7A}"/>
              </a:ext>
            </a:extLst>
          </p:cNvPr>
          <p:cNvSpPr txBox="1"/>
          <p:nvPr/>
        </p:nvSpPr>
        <p:spPr>
          <a:xfrm>
            <a:off x="5220072" y="5285978"/>
            <a:ext cx="2448272" cy="200055"/>
          </a:xfrm>
          <a:prstGeom prst="rect">
            <a:avLst/>
          </a:prstGeom>
          <a:noFill/>
        </p:spPr>
        <p:txBody>
          <a:bodyPr wrap="square" rtlCol="0">
            <a:spAutoFit/>
          </a:bodyPr>
          <a:lstStyle/>
          <a:p>
            <a:r>
              <a:rPr lang="de-AT" sz="700" dirty="0"/>
              <a:t>Quelle: Datenschutznotizen 03.08.2021</a:t>
            </a:r>
          </a:p>
        </p:txBody>
      </p:sp>
    </p:spTree>
    <p:extLst>
      <p:ext uri="{BB962C8B-B14F-4D97-AF65-F5344CB8AC3E}">
        <p14:creationId xmlns:p14="http://schemas.microsoft.com/office/powerpoint/2010/main" val="2659301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655ED-91DE-4866-8992-83D011577AE9}"/>
              </a:ext>
            </a:extLst>
          </p:cNvPr>
          <p:cNvSpPr>
            <a:spLocks noGrp="1"/>
          </p:cNvSpPr>
          <p:nvPr>
            <p:ph type="title"/>
          </p:nvPr>
        </p:nvSpPr>
        <p:spPr/>
        <p:txBody>
          <a:bodyPr/>
          <a:lstStyle/>
          <a:p>
            <a:r>
              <a:rPr lang="de-AT" dirty="0" err="1"/>
              <a:t>To-Do´s</a:t>
            </a:r>
            <a:endParaRPr lang="de-AT" dirty="0"/>
          </a:p>
        </p:txBody>
      </p:sp>
      <p:sp>
        <p:nvSpPr>
          <p:cNvPr id="3" name="Inhaltsplatzhalter 2">
            <a:extLst>
              <a:ext uri="{FF2B5EF4-FFF2-40B4-BE49-F238E27FC236}">
                <a16:creationId xmlns:a16="http://schemas.microsoft.com/office/drawing/2014/main" id="{5A043DCF-BE18-4EF6-81AE-7F13CCF2F920}"/>
              </a:ext>
            </a:extLst>
          </p:cNvPr>
          <p:cNvSpPr>
            <a:spLocks noGrp="1"/>
          </p:cNvSpPr>
          <p:nvPr>
            <p:ph idx="1"/>
          </p:nvPr>
        </p:nvSpPr>
        <p:spPr/>
        <p:txBody>
          <a:bodyPr/>
          <a:lstStyle/>
          <a:p>
            <a:pPr marL="484337">
              <a:tabLst>
                <a:tab pos="484337" algn="l"/>
              </a:tabLst>
            </a:pPr>
            <a:r>
              <a:rPr lang="de-AT" dirty="0"/>
              <a:t>Gliederung in Phasen</a:t>
            </a:r>
          </a:p>
          <a:p>
            <a:pPr marL="934337" lvl="1">
              <a:tabLst>
                <a:tab pos="484337" algn="l"/>
              </a:tabLst>
            </a:pPr>
            <a:r>
              <a:rPr lang="de-AT" dirty="0"/>
              <a:t>Vorvertrag, Verhandlung, Durchführung/Erneuerung</a:t>
            </a:r>
          </a:p>
          <a:p>
            <a:pPr marL="934337" lvl="1">
              <a:tabLst>
                <a:tab pos="484337" algn="l"/>
              </a:tabLst>
            </a:pPr>
            <a:endParaRPr lang="de-AT" sz="600" dirty="0"/>
          </a:p>
          <a:p>
            <a:pPr marL="484337">
              <a:tabLst>
                <a:tab pos="484337" algn="l"/>
              </a:tabLst>
            </a:pPr>
            <a:r>
              <a:rPr lang="de-AT" dirty="0"/>
              <a:t>Frist 27.12.2022</a:t>
            </a:r>
          </a:p>
          <a:p>
            <a:pPr marL="934337" lvl="1">
              <a:tabLst>
                <a:tab pos="484337" algn="l"/>
              </a:tabLst>
            </a:pPr>
            <a:r>
              <a:rPr lang="de-AT" dirty="0"/>
              <a:t>Neue SCC &amp; Etablierung TIA</a:t>
            </a:r>
          </a:p>
          <a:p>
            <a:pPr marL="934337" lvl="1">
              <a:tabLst>
                <a:tab pos="484337" algn="l"/>
              </a:tabLst>
            </a:pPr>
            <a:endParaRPr lang="de-AT" sz="600" dirty="0"/>
          </a:p>
          <a:p>
            <a:pPr marL="484337">
              <a:tabLst>
                <a:tab pos="484337" algn="l"/>
              </a:tabLst>
            </a:pPr>
            <a:r>
              <a:rPr lang="de-AT" dirty="0"/>
              <a:t>Erarbeitung Klausel-Katalog</a:t>
            </a:r>
          </a:p>
          <a:p>
            <a:pPr marL="934337" lvl="1">
              <a:tabLst>
                <a:tab pos="484337" algn="l"/>
              </a:tabLst>
            </a:pPr>
            <a:r>
              <a:rPr lang="de-AT" dirty="0"/>
              <a:t>Verantwortlicher / Auftragsverarbeiter / Joint Controller</a:t>
            </a:r>
          </a:p>
          <a:p>
            <a:pPr marL="934337" lvl="1">
              <a:tabLst>
                <a:tab pos="484337" algn="l"/>
              </a:tabLst>
            </a:pPr>
            <a:r>
              <a:rPr lang="de-AT" dirty="0"/>
              <a:t>„</a:t>
            </a:r>
            <a:r>
              <a:rPr lang="de-AT" i="1" dirty="0" err="1"/>
              <a:t>Must</a:t>
            </a:r>
            <a:r>
              <a:rPr lang="de-AT" i="1" dirty="0"/>
              <a:t> </a:t>
            </a:r>
            <a:r>
              <a:rPr lang="de-AT" i="1" dirty="0" err="1"/>
              <a:t>have</a:t>
            </a:r>
            <a:r>
              <a:rPr lang="de-AT" dirty="0"/>
              <a:t>“, „</a:t>
            </a:r>
            <a:r>
              <a:rPr lang="de-AT" i="1" dirty="0"/>
              <a:t>nice </a:t>
            </a:r>
            <a:r>
              <a:rPr lang="de-AT" i="1" dirty="0" err="1"/>
              <a:t>to</a:t>
            </a:r>
            <a:r>
              <a:rPr lang="de-AT" i="1" dirty="0"/>
              <a:t> </a:t>
            </a:r>
            <a:r>
              <a:rPr lang="de-AT" i="1" dirty="0" err="1"/>
              <a:t>have</a:t>
            </a:r>
            <a:r>
              <a:rPr lang="de-AT" dirty="0"/>
              <a:t>“, „</a:t>
            </a:r>
            <a:r>
              <a:rPr lang="de-AT" i="1" dirty="0"/>
              <a:t>akzeptable/nicht akzeptable Klauseln</a:t>
            </a:r>
            <a:r>
              <a:rPr lang="de-AT" dirty="0"/>
              <a:t>“</a:t>
            </a:r>
          </a:p>
          <a:p>
            <a:pPr marL="484337" lvl="1" indent="0">
              <a:buNone/>
              <a:tabLst>
                <a:tab pos="484337" algn="l"/>
              </a:tabLst>
            </a:pPr>
            <a:endParaRPr lang="de-AT" sz="600" dirty="0"/>
          </a:p>
          <a:p>
            <a:pPr marL="484337">
              <a:tabLst>
                <a:tab pos="484337" algn="l"/>
              </a:tabLst>
            </a:pPr>
            <a:r>
              <a:rPr lang="de-AT" dirty="0"/>
              <a:t>Drittparteien-Audits / Zertifizierungen</a:t>
            </a:r>
          </a:p>
          <a:p>
            <a:pPr marL="934337" lvl="1">
              <a:tabLst>
                <a:tab pos="484337" algn="l"/>
              </a:tabLst>
            </a:pPr>
            <a:r>
              <a:rPr lang="de-AT" dirty="0"/>
              <a:t>Key-Lieferanten, kritische Dienstleister</a:t>
            </a:r>
          </a:p>
          <a:p>
            <a:pPr marL="934337" lvl="1">
              <a:tabLst>
                <a:tab pos="484337" algn="l"/>
              </a:tabLst>
            </a:pPr>
            <a:r>
              <a:rPr lang="de-AT" dirty="0"/>
              <a:t>Zweck: Beschleunigung der Vertragsgestaltung</a:t>
            </a:r>
          </a:p>
        </p:txBody>
      </p:sp>
      <p:sp>
        <p:nvSpPr>
          <p:cNvPr id="5" name="Foliennummernplatzhalter 5">
            <a:extLst>
              <a:ext uri="{FF2B5EF4-FFF2-40B4-BE49-F238E27FC236}">
                <a16:creationId xmlns:a16="http://schemas.microsoft.com/office/drawing/2014/main" id="{9DB572A7-E2D3-4A4D-A613-08539EEE7BB8}"/>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46</a:t>
            </a:fld>
            <a:endParaRPr lang="de-DE" sz="800" dirty="0"/>
          </a:p>
        </p:txBody>
      </p:sp>
      <p:sp>
        <p:nvSpPr>
          <p:cNvPr id="7" name="Fußzeilenplatzhalter 4">
            <a:extLst>
              <a:ext uri="{FF2B5EF4-FFF2-40B4-BE49-F238E27FC236}">
                <a16:creationId xmlns:a16="http://schemas.microsoft.com/office/drawing/2014/main" id="{CC9AFA45-EAC7-4B41-A7EA-DDB10444ACD9}"/>
              </a:ext>
            </a:extLst>
          </p:cNvPr>
          <p:cNvSpPr>
            <a:spLocks noGrp="1"/>
          </p:cNvSpPr>
          <p:nvPr>
            <p:ph type="ftr" sz="quarter" idx="10"/>
          </p:nvPr>
        </p:nvSpPr>
        <p:spPr>
          <a:xfrm>
            <a:off x="349200" y="5234400"/>
            <a:ext cx="2895600" cy="303213"/>
          </a:xfrm>
        </p:spPr>
        <p:txBody>
          <a:bodyPr/>
          <a:lstStyle/>
          <a:p>
            <a:pPr>
              <a:defRPr/>
            </a:pPr>
            <a:r>
              <a:rPr lang="it-IT" dirty="0">
                <a:solidFill>
                  <a:prstClr val="black">
                    <a:tint val="75000"/>
                  </a:prstClr>
                </a:solidFill>
              </a:rPr>
              <a:t>RA Dr Michael M Pachinger, CIPP/E</a:t>
            </a:r>
          </a:p>
        </p:txBody>
      </p:sp>
      <p:sp>
        <p:nvSpPr>
          <p:cNvPr id="6" name="Textfeld 5">
            <a:extLst>
              <a:ext uri="{FF2B5EF4-FFF2-40B4-BE49-F238E27FC236}">
                <a16:creationId xmlns:a16="http://schemas.microsoft.com/office/drawing/2014/main" id="{051BB4AF-0A02-425E-AB04-8DA25FA72572}"/>
              </a:ext>
            </a:extLst>
          </p:cNvPr>
          <p:cNvSpPr txBox="1"/>
          <p:nvPr/>
        </p:nvSpPr>
        <p:spPr>
          <a:xfrm>
            <a:off x="5724128" y="5301557"/>
            <a:ext cx="2448272" cy="200055"/>
          </a:xfrm>
          <a:prstGeom prst="rect">
            <a:avLst/>
          </a:prstGeom>
          <a:noFill/>
        </p:spPr>
        <p:txBody>
          <a:bodyPr wrap="square" rtlCol="0">
            <a:spAutoFit/>
          </a:bodyPr>
          <a:lstStyle/>
          <a:p>
            <a:r>
              <a:rPr lang="de-AT" sz="700" dirty="0"/>
              <a:t>#DPI22, Paris</a:t>
            </a:r>
          </a:p>
        </p:txBody>
      </p:sp>
    </p:spTree>
    <p:extLst>
      <p:ext uri="{BB962C8B-B14F-4D97-AF65-F5344CB8AC3E}">
        <p14:creationId xmlns:p14="http://schemas.microsoft.com/office/powerpoint/2010/main" val="4123761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02999" y="2737791"/>
            <a:ext cx="3390567" cy="1027974"/>
          </a:xfrm>
          <a:prstGeom prst="rect">
            <a:avLst/>
          </a:prstGeom>
          <a:noFill/>
        </p:spPr>
        <p:txBody>
          <a:bodyPr wrap="square" rtlCol="0" anchor="b">
            <a:spAutoFit/>
          </a:bodyPr>
          <a:lstStyle/>
          <a:p>
            <a:pPr eaLnBrk="1" hangingPunct="1">
              <a:spcBef>
                <a:spcPct val="20000"/>
              </a:spcBef>
              <a:buClr>
                <a:srgbClr val="071C43"/>
              </a:buClr>
              <a:buSzPct val="50000"/>
              <a:buFont typeface="Webdings" charset="0"/>
              <a:buNone/>
            </a:pPr>
            <a:r>
              <a:rPr lang="fr-FR" sz="1400" dirty="0"/>
              <a:t>Michael M. </a:t>
            </a:r>
            <a:r>
              <a:rPr lang="fr-FR" sz="1400" dirty="0" err="1"/>
              <a:t>Pachinger</a:t>
            </a:r>
            <a:endParaRPr lang="fr-FR" sz="1400" dirty="0"/>
          </a:p>
          <a:p>
            <a:r>
              <a:rPr lang="de-DE" sz="900" dirty="0"/>
              <a:t>Dr. </a:t>
            </a:r>
            <a:r>
              <a:rPr lang="de-DE" sz="900" dirty="0" err="1"/>
              <a:t>iur</a:t>
            </a:r>
            <a:r>
              <a:rPr lang="de-DE" sz="900" dirty="0"/>
              <a:t>., CIPP/E</a:t>
            </a:r>
          </a:p>
          <a:p>
            <a:pPr eaLnBrk="1" hangingPunct="1">
              <a:spcBef>
                <a:spcPct val="20000"/>
              </a:spcBef>
              <a:buClr>
                <a:srgbClr val="071C43"/>
              </a:buClr>
              <a:buSzPct val="50000"/>
              <a:buFont typeface="Webdings" charset="0"/>
              <a:buNone/>
            </a:pPr>
            <a:r>
              <a:rPr lang="fr-FR" sz="900" dirty="0" err="1"/>
              <a:t>Rechtsanwalt</a:t>
            </a:r>
            <a:r>
              <a:rPr lang="fr-FR" sz="900" dirty="0"/>
              <a:t>, Partner</a:t>
            </a:r>
          </a:p>
          <a:p>
            <a:r>
              <a:rPr lang="de-DE" sz="900" dirty="0" err="1"/>
              <a:t>Avocat</a:t>
            </a:r>
            <a:r>
              <a:rPr lang="de-DE" sz="900" dirty="0"/>
              <a:t> </a:t>
            </a:r>
            <a:r>
              <a:rPr lang="de-DE" sz="900" dirty="0" err="1"/>
              <a:t>inscrit</a:t>
            </a:r>
            <a:r>
              <a:rPr lang="de-DE" sz="900" dirty="0"/>
              <a:t> (Paris), </a:t>
            </a:r>
            <a:r>
              <a:rPr lang="de-DE" sz="900" dirty="0" err="1"/>
              <a:t>Abogado</a:t>
            </a:r>
            <a:r>
              <a:rPr lang="de-DE" sz="900" dirty="0"/>
              <a:t> </a:t>
            </a:r>
            <a:r>
              <a:rPr lang="de-DE" sz="900" dirty="0" err="1"/>
              <a:t>inscrito</a:t>
            </a:r>
            <a:r>
              <a:rPr lang="de-DE" sz="900" dirty="0"/>
              <a:t> (</a:t>
            </a:r>
            <a:r>
              <a:rPr lang="de-DE" sz="900" dirty="0" err="1"/>
              <a:t>Va</a:t>
            </a:r>
            <a:r>
              <a:rPr lang="en-US" sz="900" dirty="0" err="1"/>
              <a:t>lencia</a:t>
            </a:r>
            <a:r>
              <a:rPr lang="en-US" sz="900" dirty="0"/>
              <a:t>)</a:t>
            </a:r>
            <a:endParaRPr lang="de-DE" sz="900" dirty="0"/>
          </a:p>
          <a:p>
            <a:r>
              <a:rPr lang="en-US" sz="900" dirty="0"/>
              <a:t>Univ.- &amp; FH-</a:t>
            </a:r>
            <a:r>
              <a:rPr lang="en-US" sz="900" dirty="0" err="1"/>
              <a:t>Lektor</a:t>
            </a:r>
            <a:r>
              <a:rPr lang="en-US" sz="900" dirty="0"/>
              <a:t>, </a:t>
            </a:r>
            <a:r>
              <a:rPr lang="en-US" sz="900" dirty="0" err="1"/>
              <a:t>EuroPriSe</a:t>
            </a:r>
            <a:r>
              <a:rPr lang="en-US" sz="900" dirty="0"/>
              <a:t> Legal Expert</a:t>
            </a:r>
            <a:endParaRPr lang="de-DE" sz="900" dirty="0"/>
          </a:p>
          <a:p>
            <a:r>
              <a:rPr lang="en-US" sz="900" dirty="0"/>
              <a:t>European Trademark &amp; Design Attorney</a:t>
            </a:r>
            <a:endParaRPr lang="de-DE" sz="900" dirty="0"/>
          </a:p>
        </p:txBody>
      </p:sp>
      <p:sp>
        <p:nvSpPr>
          <p:cNvPr id="11" name="Rechteck 10">
            <a:extLst>
              <a:ext uri="{FF2B5EF4-FFF2-40B4-BE49-F238E27FC236}">
                <a16:creationId xmlns:a16="http://schemas.microsoft.com/office/drawing/2014/main" id="{0B405B78-1CA3-4436-A96F-63CE72A8AF29}"/>
              </a:ext>
            </a:extLst>
          </p:cNvPr>
          <p:cNvSpPr/>
          <p:nvPr/>
        </p:nvSpPr>
        <p:spPr>
          <a:xfrm>
            <a:off x="4504490" y="3288711"/>
            <a:ext cx="4572000" cy="846386"/>
          </a:xfrm>
          <a:prstGeom prst="rect">
            <a:avLst/>
          </a:prstGeom>
        </p:spPr>
        <p:txBody>
          <a:bodyPr>
            <a:spAutoFit/>
          </a:bodyPr>
          <a:lstStyle/>
          <a:p>
            <a:pPr>
              <a:spcAft>
                <a:spcPts val="0"/>
              </a:spcAft>
            </a:pPr>
            <a:r>
              <a:rPr lang="en-GB" sz="1400" b="1" dirty="0">
                <a:solidFill>
                  <a:srgbClr val="5A5B5E"/>
                </a:solidFill>
                <a:latin typeface="Arial" panose="020B0604020202020204" pitchFamily="34" charset="0"/>
                <a:ea typeface="Calibri" panose="020F0502020204030204" pitchFamily="34" charset="0"/>
                <a:cs typeface="Times New Roman" panose="02020603050405020304" pitchFamily="18" charset="0"/>
              </a:rPr>
              <a:t>@MichaelMPachin1</a:t>
            </a:r>
          </a:p>
          <a:p>
            <a:pPr>
              <a:spcAft>
                <a:spcPts val="0"/>
              </a:spcAft>
            </a:pPr>
            <a:endParaRPr lang="en-GB" sz="1400" b="1"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sz="700" b="1"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de-AT" sz="1400" dirty="0">
                <a:hlinkClick r:id="rId3"/>
              </a:rPr>
              <a:t>Dr. Michael M. Pachinger, CIPP/E | LinkedIn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 descr="https://pbs.twimg.com/profile_images/666407537084796928/YBGgi9BO.png">
            <a:extLst>
              <a:ext uri="{FF2B5EF4-FFF2-40B4-BE49-F238E27FC236}">
                <a16:creationId xmlns:a16="http://schemas.microsoft.com/office/drawing/2014/main" id="{F8F17776-3015-435A-B4F9-CDF97AC13E6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67" t="22075" r="16667" b="22369"/>
          <a:stretch/>
        </p:blipFill>
        <p:spPr bwMode="auto">
          <a:xfrm>
            <a:off x="3984788" y="3157598"/>
            <a:ext cx="558086" cy="465072"/>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a:extLst>
              <a:ext uri="{FF2B5EF4-FFF2-40B4-BE49-F238E27FC236}">
                <a16:creationId xmlns:a16="http://schemas.microsoft.com/office/drawing/2014/main" id="{0AA920D3-25BE-4ED5-9C58-77F9E320EE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9580" y="3626625"/>
            <a:ext cx="762414" cy="762414"/>
          </a:xfrm>
          <a:prstGeom prst="rect">
            <a:avLst/>
          </a:prstGeom>
        </p:spPr>
      </p:pic>
      <p:pic>
        <p:nvPicPr>
          <p:cNvPr id="14" name="Grafik 13">
            <a:extLst>
              <a:ext uri="{FF2B5EF4-FFF2-40B4-BE49-F238E27FC236}">
                <a16:creationId xmlns:a16="http://schemas.microsoft.com/office/drawing/2014/main" id="{18FFB304-1FB7-4A04-8045-8CA07AE0C5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7918" y="4382912"/>
            <a:ext cx="636572" cy="549766"/>
          </a:xfrm>
          <a:prstGeom prst="rect">
            <a:avLst/>
          </a:prstGeom>
        </p:spPr>
      </p:pic>
      <p:sp>
        <p:nvSpPr>
          <p:cNvPr id="15" name="Rechteck 14">
            <a:extLst>
              <a:ext uri="{FF2B5EF4-FFF2-40B4-BE49-F238E27FC236}">
                <a16:creationId xmlns:a16="http://schemas.microsoft.com/office/drawing/2014/main" id="{02F24720-E42F-4196-93E0-55B17B276F95}"/>
              </a:ext>
            </a:extLst>
          </p:cNvPr>
          <p:cNvSpPr/>
          <p:nvPr/>
        </p:nvSpPr>
        <p:spPr>
          <a:xfrm>
            <a:off x="4513814" y="4378613"/>
            <a:ext cx="4572000" cy="523220"/>
          </a:xfrm>
          <a:prstGeom prst="rect">
            <a:avLst/>
          </a:prstGeom>
        </p:spPr>
        <p:txBody>
          <a:bodyPr>
            <a:spAutoFit/>
          </a:bodyPr>
          <a:lstStyle/>
          <a:p>
            <a:pPr>
              <a:spcAft>
                <a:spcPts val="0"/>
              </a:spcAft>
            </a:pPr>
            <a:r>
              <a:rPr lang="en-GB" sz="1400" dirty="0">
                <a:solidFill>
                  <a:srgbClr val="5A5B5E"/>
                </a:solidFill>
                <a:latin typeface="Arial" panose="020B0604020202020204" pitchFamily="34" charset="0"/>
                <a:ea typeface="Calibri" panose="020F0502020204030204" pitchFamily="34" charset="0"/>
                <a:cs typeface="Times New Roman" panose="02020603050405020304" pitchFamily="18" charset="0"/>
              </a:rPr>
              <a:t>Newsletter: </a:t>
            </a:r>
            <a:r>
              <a:rPr lang="en-GB" sz="1400" dirty="0" err="1">
                <a:solidFill>
                  <a:srgbClr val="5A5B5E"/>
                </a:solidFill>
                <a:latin typeface="Arial" panose="020B0604020202020204" pitchFamily="34" charset="0"/>
                <a:ea typeface="Calibri" panose="020F0502020204030204" pitchFamily="34" charset="0"/>
                <a:cs typeface="Times New Roman" panose="02020603050405020304" pitchFamily="18" charset="0"/>
              </a:rPr>
              <a:t>Aktuelles</a:t>
            </a:r>
            <a:r>
              <a:rPr lang="en-GB" sz="1400" dirty="0">
                <a:solidFill>
                  <a:srgbClr val="5A5B5E"/>
                </a:solidFill>
                <a:latin typeface="Arial" panose="020B0604020202020204" pitchFamily="34" charset="0"/>
                <a:ea typeface="Calibri" panose="020F0502020204030204" pitchFamily="34" charset="0"/>
                <a:cs typeface="Times New Roman" panose="02020603050405020304" pitchFamily="18" charset="0"/>
              </a:rPr>
              <a:t> </a:t>
            </a:r>
            <a:r>
              <a:rPr lang="en-GB" sz="1400" dirty="0" err="1">
                <a:solidFill>
                  <a:srgbClr val="5A5B5E"/>
                </a:solidFill>
                <a:latin typeface="Arial" panose="020B0604020202020204" pitchFamily="34" charset="0"/>
                <a:ea typeface="Calibri" panose="020F0502020204030204" pitchFamily="34" charset="0"/>
                <a:cs typeface="Times New Roman" panose="02020603050405020304" pitchFamily="18" charset="0"/>
              </a:rPr>
              <a:t>zum</a:t>
            </a:r>
            <a:r>
              <a:rPr lang="en-GB" sz="1400" dirty="0">
                <a:solidFill>
                  <a:srgbClr val="5A5B5E"/>
                </a:solidFill>
                <a:latin typeface="Arial" panose="020B0604020202020204" pitchFamily="34" charset="0"/>
                <a:ea typeface="Calibri" panose="020F0502020204030204" pitchFamily="34" charset="0"/>
                <a:cs typeface="Times New Roman" panose="02020603050405020304" pitchFamily="18" charset="0"/>
              </a:rPr>
              <a:t> IT- und </a:t>
            </a:r>
            <a:r>
              <a:rPr lang="en-GB" sz="1400" dirty="0" err="1">
                <a:solidFill>
                  <a:srgbClr val="5A5B5E"/>
                </a:solidFill>
                <a:latin typeface="Arial" panose="020B0604020202020204" pitchFamily="34" charset="0"/>
                <a:ea typeface="Calibri" panose="020F0502020204030204" pitchFamily="34" charset="0"/>
                <a:cs typeface="Times New Roman" panose="02020603050405020304" pitchFamily="18" charset="0"/>
              </a:rPr>
              <a:t>Datenschutzrecht</a:t>
            </a:r>
            <a:endParaRPr lang="en-GB" sz="1400" dirty="0">
              <a:solidFill>
                <a:srgbClr val="5A5B5E"/>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FR" sz="1400" dirty="0">
                <a:solidFill>
                  <a:srgbClr val="5A5B5E"/>
                </a:solidFill>
                <a:hlinkClick r:id="rId7"/>
              </a:rPr>
              <a:t>m.pachinger@scwp.com</a:t>
            </a:r>
            <a:r>
              <a:rPr lang="fr-FR" sz="1400" dirty="0">
                <a:solidFill>
                  <a:srgbClr val="5A5B5E"/>
                </a:solidFill>
              </a:rPr>
              <a:t> </a:t>
            </a:r>
            <a:endParaRPr lang="de-DE" sz="1400" dirty="0">
              <a:solidFill>
                <a:srgbClr val="5A5B5E"/>
              </a:solidFill>
            </a:endParaRPr>
          </a:p>
        </p:txBody>
      </p:sp>
      <p:pic>
        <p:nvPicPr>
          <p:cNvPr id="3" name="Grafik 2" descr="Ein Bild, das Screenshot enthält.&#10;&#10;Automatisch generierte Beschreibung">
            <a:extLst>
              <a:ext uri="{FF2B5EF4-FFF2-40B4-BE49-F238E27FC236}">
                <a16:creationId xmlns:a16="http://schemas.microsoft.com/office/drawing/2014/main" id="{8E97603F-84D0-487C-B120-73BBEB8FAC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1712" y="1296480"/>
            <a:ext cx="804862" cy="1150334"/>
          </a:xfrm>
          <a:prstGeom prst="rect">
            <a:avLst/>
          </a:prstGeom>
        </p:spPr>
      </p:pic>
      <p:pic>
        <p:nvPicPr>
          <p:cNvPr id="19" name="Grafik 18">
            <a:extLst>
              <a:ext uri="{FF2B5EF4-FFF2-40B4-BE49-F238E27FC236}">
                <a16:creationId xmlns:a16="http://schemas.microsoft.com/office/drawing/2014/main" id="{254D5B14-EB11-4BCC-9FA2-5037A770752A}"/>
              </a:ext>
            </a:extLst>
          </p:cNvPr>
          <p:cNvPicPr>
            <a:picLocks noChangeAspect="1"/>
          </p:cNvPicPr>
          <p:nvPr/>
        </p:nvPicPr>
        <p:blipFill>
          <a:blip r:embed="rId9"/>
          <a:stretch>
            <a:fillRect/>
          </a:stretch>
        </p:blipFill>
        <p:spPr>
          <a:xfrm>
            <a:off x="5835572" y="1291799"/>
            <a:ext cx="797624" cy="1155015"/>
          </a:xfrm>
          <a:prstGeom prst="rect">
            <a:avLst/>
          </a:prstGeom>
        </p:spPr>
      </p:pic>
      <p:pic>
        <p:nvPicPr>
          <p:cNvPr id="21" name="Grafik 20">
            <a:extLst>
              <a:ext uri="{FF2B5EF4-FFF2-40B4-BE49-F238E27FC236}">
                <a16:creationId xmlns:a16="http://schemas.microsoft.com/office/drawing/2014/main" id="{F6A7665F-C65B-4DAC-8D4F-A07D66E1E23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5019" y="3913454"/>
            <a:ext cx="804580" cy="804580"/>
          </a:xfrm>
          <a:prstGeom prst="rect">
            <a:avLst/>
          </a:prstGeom>
        </p:spPr>
      </p:pic>
      <p:pic>
        <p:nvPicPr>
          <p:cNvPr id="24" name="Grafik 23">
            <a:extLst>
              <a:ext uri="{FF2B5EF4-FFF2-40B4-BE49-F238E27FC236}">
                <a16:creationId xmlns:a16="http://schemas.microsoft.com/office/drawing/2014/main" id="{305C4DC8-6283-47F6-AF1D-A35E80C01A8C}"/>
              </a:ext>
            </a:extLst>
          </p:cNvPr>
          <p:cNvPicPr>
            <a:picLocks noChangeAspect="1"/>
          </p:cNvPicPr>
          <p:nvPr/>
        </p:nvPicPr>
        <p:blipFill>
          <a:blip r:embed="rId11"/>
          <a:stretch>
            <a:fillRect/>
          </a:stretch>
        </p:blipFill>
        <p:spPr>
          <a:xfrm>
            <a:off x="-29126" y="-4686"/>
            <a:ext cx="9173126" cy="938784"/>
          </a:xfrm>
          <a:prstGeom prst="rect">
            <a:avLst/>
          </a:prstGeom>
        </p:spPr>
      </p:pic>
      <p:pic>
        <p:nvPicPr>
          <p:cNvPr id="25" name="Grafik 24" descr="Ein Bild, das Pfeil enthält.&#10;&#10;Automatisch generierte Beschreibung">
            <a:extLst>
              <a:ext uri="{FF2B5EF4-FFF2-40B4-BE49-F238E27FC236}">
                <a16:creationId xmlns:a16="http://schemas.microsoft.com/office/drawing/2014/main" id="{2FE73EB3-B3C6-4BBB-9DE8-711A987FA9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32199" y="3711433"/>
            <a:ext cx="1244734" cy="1244734"/>
          </a:xfrm>
          <a:prstGeom prst="rect">
            <a:avLst/>
          </a:prstGeom>
        </p:spPr>
      </p:pic>
      <p:sp>
        <p:nvSpPr>
          <p:cNvPr id="20" name="Foliennummernplatzhalter 5">
            <a:extLst>
              <a:ext uri="{FF2B5EF4-FFF2-40B4-BE49-F238E27FC236}">
                <a16:creationId xmlns:a16="http://schemas.microsoft.com/office/drawing/2014/main" id="{8E23F45D-2C5C-4CDA-9D0E-EA2D25EFFD00}"/>
              </a:ext>
            </a:extLst>
          </p:cNvPr>
          <p:cNvSpPr txBox="1">
            <a:spLocks/>
          </p:cNvSpPr>
          <p:nvPr/>
        </p:nvSpPr>
        <p:spPr>
          <a:xfrm>
            <a:off x="4098801" y="5234400"/>
            <a:ext cx="946398" cy="303213"/>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9DE5E878-98C0-4758-B1C7-DB0F9977D4AD}" type="slidenum">
              <a:rPr lang="de-DE" sz="800" smtClean="0"/>
              <a:pPr algn="ctr">
                <a:defRPr/>
              </a:pPr>
              <a:t>47</a:t>
            </a:fld>
            <a:endParaRPr lang="de-DE" sz="800" dirty="0"/>
          </a:p>
        </p:txBody>
      </p:sp>
      <p:sp>
        <p:nvSpPr>
          <p:cNvPr id="26" name="Fußzeilenplatzhalter 4">
            <a:extLst>
              <a:ext uri="{FF2B5EF4-FFF2-40B4-BE49-F238E27FC236}">
                <a16:creationId xmlns:a16="http://schemas.microsoft.com/office/drawing/2014/main" id="{93685537-0D7D-4CBE-9431-47092FCCA6F9}"/>
              </a:ext>
            </a:extLst>
          </p:cNvPr>
          <p:cNvSpPr txBox="1">
            <a:spLocks/>
          </p:cNvSpPr>
          <p:nvPr/>
        </p:nvSpPr>
        <p:spPr>
          <a:xfrm>
            <a:off x="349200" y="5234400"/>
            <a:ext cx="2895600" cy="303213"/>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it-IT" sz="800" dirty="0">
                <a:solidFill>
                  <a:prstClr val="black">
                    <a:tint val="75000"/>
                  </a:prstClr>
                </a:solidFill>
              </a:rPr>
              <a:t>RA Dr Michael M Pachinger, CIPP/E</a:t>
            </a:r>
          </a:p>
        </p:txBody>
      </p:sp>
      <p:pic>
        <p:nvPicPr>
          <p:cNvPr id="23" name="Picture 2" descr="KODEX IP-/IT-Recht 2021">
            <a:extLst>
              <a:ext uri="{FF2B5EF4-FFF2-40B4-BE49-F238E27FC236}">
                <a16:creationId xmlns:a16="http://schemas.microsoft.com/office/drawing/2014/main" id="{C722413C-29F4-46EA-A229-7828372DFA46}"/>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34887" y="1296480"/>
            <a:ext cx="797624" cy="1179092"/>
          </a:xfrm>
          <a:prstGeom prst="rect">
            <a:avLst/>
          </a:prstGeom>
          <a:noFill/>
          <a:extLst>
            <a:ext uri="{909E8E84-426E-40DD-AFC4-6F175D3DCCD1}">
              <a14:hiddenFill xmlns:a14="http://schemas.microsoft.com/office/drawing/2010/main">
                <a:solidFill>
                  <a:srgbClr val="FFFFFF"/>
                </a:solidFill>
              </a14:hiddenFill>
            </a:ext>
          </a:extLst>
        </p:spPr>
      </p:pic>
      <p:pic>
        <p:nvPicPr>
          <p:cNvPr id="27" name="Grafik 26">
            <a:extLst>
              <a:ext uri="{FF2B5EF4-FFF2-40B4-BE49-F238E27FC236}">
                <a16:creationId xmlns:a16="http://schemas.microsoft.com/office/drawing/2014/main" id="{7348563D-83AC-4C51-8AFA-2FF4056F5728}"/>
              </a:ext>
            </a:extLst>
          </p:cNvPr>
          <p:cNvPicPr/>
          <p:nvPr/>
        </p:nvPicPr>
        <p:blipFill>
          <a:blip r:embed="rId14" r:link="rId15" cstate="print">
            <a:extLst>
              <a:ext uri="{28A0092B-C50C-407E-A947-70E740481C1C}">
                <a14:useLocalDpi xmlns:a14="http://schemas.microsoft.com/office/drawing/2010/main" val="0"/>
              </a:ext>
            </a:extLst>
          </a:blip>
          <a:srcRect/>
          <a:stretch>
            <a:fillRect/>
          </a:stretch>
        </p:blipFill>
        <p:spPr bwMode="auto">
          <a:xfrm>
            <a:off x="6732240" y="1290024"/>
            <a:ext cx="803603" cy="1251286"/>
          </a:xfrm>
          <a:prstGeom prst="rect">
            <a:avLst/>
          </a:prstGeom>
          <a:noFill/>
          <a:ln>
            <a:noFill/>
          </a:ln>
        </p:spPr>
      </p:pic>
      <p:pic>
        <p:nvPicPr>
          <p:cNvPr id="28" name="Grafik 27">
            <a:extLst>
              <a:ext uri="{FF2B5EF4-FFF2-40B4-BE49-F238E27FC236}">
                <a16:creationId xmlns:a16="http://schemas.microsoft.com/office/drawing/2014/main" id="{11990D44-9538-4411-8BAC-F874FE897B6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85481" y="1302814"/>
            <a:ext cx="807233" cy="1148533"/>
          </a:xfrm>
          <a:prstGeom prst="rect">
            <a:avLst/>
          </a:prstGeom>
        </p:spPr>
      </p:pic>
      <p:pic>
        <p:nvPicPr>
          <p:cNvPr id="4" name="Grafik 3">
            <a:extLst>
              <a:ext uri="{FF2B5EF4-FFF2-40B4-BE49-F238E27FC236}">
                <a16:creationId xmlns:a16="http://schemas.microsoft.com/office/drawing/2014/main" id="{98043643-857F-457F-82DF-1B501374DEEC}"/>
              </a:ext>
            </a:extLst>
          </p:cNvPr>
          <p:cNvPicPr>
            <a:picLocks noChangeAspect="1"/>
          </p:cNvPicPr>
          <p:nvPr/>
        </p:nvPicPr>
        <p:blipFill>
          <a:blip r:embed="rId17"/>
          <a:stretch>
            <a:fillRect/>
          </a:stretch>
        </p:blipFill>
        <p:spPr>
          <a:xfrm>
            <a:off x="562675" y="1219488"/>
            <a:ext cx="1938819" cy="1453722"/>
          </a:xfrm>
          <a:prstGeom prst="rect">
            <a:avLst/>
          </a:prstGeom>
        </p:spPr>
      </p:pic>
      <p:pic>
        <p:nvPicPr>
          <p:cNvPr id="1026" name="Grafik 1">
            <a:extLst>
              <a:ext uri="{FF2B5EF4-FFF2-40B4-BE49-F238E27FC236}">
                <a16:creationId xmlns:a16="http://schemas.microsoft.com/office/drawing/2014/main" id="{BB6A0ECD-8017-48FD-BF1A-8AD17C70D8D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23574" y="1296480"/>
            <a:ext cx="8048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descr="Ein Bild, das Text, Schild, draußen, blau enthält.&#10;&#10;Automatisch generierte Beschreibung">
            <a:extLst>
              <a:ext uri="{FF2B5EF4-FFF2-40B4-BE49-F238E27FC236}">
                <a16:creationId xmlns:a16="http://schemas.microsoft.com/office/drawing/2014/main" id="{7D7F7A11-8F2C-4B0C-93A6-F34CFBF92E5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76933" y="3913454"/>
            <a:ext cx="762415" cy="840279"/>
          </a:xfrm>
          <a:prstGeom prst="rect">
            <a:avLst/>
          </a:prstGeom>
        </p:spPr>
      </p:pic>
    </p:spTree>
    <p:extLst>
      <p:ext uri="{BB962C8B-B14F-4D97-AF65-F5344CB8AC3E}">
        <p14:creationId xmlns:p14="http://schemas.microsoft.com/office/powerpoint/2010/main" val="1146432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38676"/>
          </a:xfrm>
          <a:solidFill>
            <a:srgbClr val="642565"/>
          </a:solidFill>
        </p:spPr>
        <p:txBody>
          <a:bodyPr/>
          <a:lstStyle/>
          <a:p>
            <a:endParaRPr lang="de-DE" dirty="0"/>
          </a:p>
        </p:txBody>
      </p:sp>
      <p:pic>
        <p:nvPicPr>
          <p:cNvPr id="4" name="Grafik 3" descr="Ein Bild, das Text enthält.&#10;&#10;Automatisch generierte Beschreibung">
            <a:extLst>
              <a:ext uri="{FF2B5EF4-FFF2-40B4-BE49-F238E27FC236}">
                <a16:creationId xmlns:a16="http://schemas.microsoft.com/office/drawing/2014/main" id="{812A17E5-2887-429A-8531-B5DB65FAB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45"/>
            <a:ext cx="9144000" cy="4800600"/>
          </a:xfrm>
          <a:prstGeom prst="rect">
            <a:avLst/>
          </a:prstGeom>
        </p:spPr>
      </p:pic>
    </p:spTree>
    <p:extLst>
      <p:ext uri="{BB962C8B-B14F-4D97-AF65-F5344CB8AC3E}">
        <p14:creationId xmlns:p14="http://schemas.microsoft.com/office/powerpoint/2010/main" val="330225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SelbstVerantwortung</a:t>
            </a:r>
            <a:r>
              <a:rPr lang="de-DE" dirty="0"/>
              <a:t> (Art 24, 25, 32)</a:t>
            </a:r>
          </a:p>
        </p:txBody>
      </p:sp>
      <p:sp>
        <p:nvSpPr>
          <p:cNvPr id="3" name="Inhaltsplatzhalter 2"/>
          <p:cNvSpPr>
            <a:spLocks noGrp="1"/>
          </p:cNvSpPr>
          <p:nvPr>
            <p:ph idx="1"/>
          </p:nvPr>
        </p:nvSpPr>
        <p:spPr/>
        <p:txBody>
          <a:bodyPr/>
          <a:lstStyle/>
          <a:p>
            <a:pPr>
              <a:defRPr/>
            </a:pPr>
            <a:r>
              <a:rPr lang="de-DE" dirty="0"/>
              <a:t>Sicherstellung und Nachweis (Art 24, 25)</a:t>
            </a:r>
          </a:p>
          <a:p>
            <a:pPr>
              <a:defRPr/>
            </a:pPr>
            <a:endParaRPr lang="de-DE" sz="700" dirty="0"/>
          </a:p>
          <a:p>
            <a:pPr>
              <a:defRPr/>
            </a:pPr>
            <a:r>
              <a:rPr lang="de-DE" dirty="0"/>
              <a:t>angemessene </a:t>
            </a:r>
            <a:r>
              <a:rPr lang="de-DE" b="1" dirty="0"/>
              <a:t>technische</a:t>
            </a:r>
            <a:r>
              <a:rPr lang="de-DE" dirty="0"/>
              <a:t> und </a:t>
            </a:r>
            <a:r>
              <a:rPr lang="de-DE" b="1" dirty="0"/>
              <a:t>organisatorische Maßnahmen </a:t>
            </a:r>
            <a:r>
              <a:rPr lang="de-DE" dirty="0"/>
              <a:t>zur wirksamen Umsetzung der Grundsätze der DSGVO und zwar unter Berücksichtigung </a:t>
            </a:r>
          </a:p>
          <a:p>
            <a:pPr marL="742950" lvl="2" indent="-342900">
              <a:buFont typeface="Symbol" panose="05050102010706020507" pitchFamily="18" charset="2"/>
              <a:buChar char="-"/>
              <a:defRPr/>
            </a:pPr>
            <a:r>
              <a:rPr lang="de-DE" sz="1800" dirty="0"/>
              <a:t>der </a:t>
            </a:r>
            <a:r>
              <a:rPr lang="de-DE" sz="1800" i="1" dirty="0">
                <a:solidFill>
                  <a:schemeClr val="accent1"/>
                </a:solidFill>
              </a:rPr>
              <a:t>Art, des Umfangs, der Umstände, des Zwecks der Verarbeitung</a:t>
            </a:r>
          </a:p>
          <a:p>
            <a:pPr marL="0" indent="0">
              <a:buNone/>
              <a:defRPr/>
            </a:pPr>
            <a:endParaRPr lang="de-DE" sz="700" dirty="0"/>
          </a:p>
          <a:p>
            <a:pPr>
              <a:defRPr/>
            </a:pPr>
            <a:r>
              <a:rPr lang="de-DE" dirty="0"/>
              <a:t>Pflicht zur Gewährleistung eines </a:t>
            </a:r>
            <a:r>
              <a:rPr lang="de-DE" b="1" dirty="0"/>
              <a:t>angemessenes Schutzniveaus, </a:t>
            </a:r>
            <a:r>
              <a:rPr lang="de-DE" dirty="0"/>
              <a:t>unter</a:t>
            </a:r>
            <a:r>
              <a:rPr lang="de-DE" b="1" dirty="0"/>
              <a:t> </a:t>
            </a:r>
            <a:r>
              <a:rPr lang="de-DE" dirty="0"/>
              <a:t>Berücksichtigung (Art 32)</a:t>
            </a:r>
          </a:p>
          <a:p>
            <a:pPr lvl="1">
              <a:defRPr/>
            </a:pPr>
            <a:r>
              <a:rPr lang="de-DE" dirty="0"/>
              <a:t>von </a:t>
            </a:r>
            <a:r>
              <a:rPr lang="de-DE" i="1" dirty="0">
                <a:solidFill>
                  <a:schemeClr val="accent1"/>
                </a:solidFill>
              </a:rPr>
              <a:t>Art, Umfang, Umstände und Zwecke der Verarbeitung</a:t>
            </a:r>
            <a:r>
              <a:rPr lang="de-DE" dirty="0">
                <a:solidFill>
                  <a:schemeClr val="accent1"/>
                </a:solidFill>
              </a:rPr>
              <a:t> </a:t>
            </a:r>
            <a:r>
              <a:rPr lang="de-DE" dirty="0"/>
              <a:t>sowie</a:t>
            </a:r>
          </a:p>
          <a:p>
            <a:pPr lvl="1">
              <a:defRPr/>
            </a:pPr>
            <a:endParaRPr lang="de-DE" sz="700" dirty="0"/>
          </a:p>
          <a:p>
            <a:pPr>
              <a:defRPr/>
            </a:pPr>
            <a:r>
              <a:rPr lang="de-DE" dirty="0"/>
              <a:t>Eintrittswahrscheinlichkeit des Risikos / Risikobewertung (Art 35)</a:t>
            </a:r>
          </a:p>
          <a:p>
            <a:pPr>
              <a:defRPr/>
            </a:pPr>
            <a:endParaRPr lang="de-DE" dirty="0"/>
          </a:p>
          <a:p>
            <a:pPr>
              <a:buFont typeface="Symbol" panose="05050102010706020507" pitchFamily="18" charset="2"/>
              <a:buChar char="-"/>
              <a:defRPr/>
            </a:pPr>
            <a:endParaRPr lang="de-DE" dirty="0"/>
          </a:p>
          <a:p>
            <a:pPr marL="0" indent="0">
              <a:buNone/>
            </a:pPr>
            <a:endParaRPr lang="de-DE" dirty="0"/>
          </a:p>
        </p:txBody>
      </p:sp>
      <p:sp>
        <p:nvSpPr>
          <p:cNvPr id="5" name="Foliennummernplatzhalter 4"/>
          <p:cNvSpPr txBox="1">
            <a:spLocks/>
          </p:cNvSpPr>
          <p:nvPr/>
        </p:nvSpPr>
        <p:spPr>
          <a:xfrm>
            <a:off x="4098801" y="5194300"/>
            <a:ext cx="946398" cy="303213"/>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de-DE" sz="1200" dirty="0">
              <a:solidFill>
                <a:srgbClr val="5A5B5E"/>
              </a:solidFill>
            </a:endParaRPr>
          </a:p>
        </p:txBody>
      </p:sp>
      <p:sp>
        <p:nvSpPr>
          <p:cNvPr id="7" name="Fußzeilenplatzhalter 3">
            <a:extLst>
              <a:ext uri="{FF2B5EF4-FFF2-40B4-BE49-F238E27FC236}">
                <a16:creationId xmlns:a16="http://schemas.microsoft.com/office/drawing/2014/main" id="{A44EF7E6-B87C-4777-9B08-5555C0A8DE24}"/>
              </a:ext>
            </a:extLst>
          </p:cNvPr>
          <p:cNvSpPr txBox="1">
            <a:spLocks/>
          </p:cNvSpPr>
          <p:nvPr/>
        </p:nvSpPr>
        <p:spPr>
          <a:xfrm>
            <a:off x="467544" y="5194300"/>
            <a:ext cx="2895600" cy="303213"/>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it-IT" sz="800" dirty="0">
                <a:solidFill>
                  <a:prstClr val="black">
                    <a:tint val="75000"/>
                  </a:prstClr>
                </a:solidFill>
              </a:rPr>
              <a:t>RA Dr Michael M Pachinger, CIPP/E</a:t>
            </a:r>
            <a:endParaRPr lang="de-DE" sz="800" dirty="0"/>
          </a:p>
          <a:p>
            <a:pPr>
              <a:defRPr/>
            </a:pPr>
            <a:endParaRPr lang="de-DE" dirty="0"/>
          </a:p>
        </p:txBody>
      </p:sp>
    </p:spTree>
    <p:extLst>
      <p:ext uri="{BB962C8B-B14F-4D97-AF65-F5344CB8AC3E}">
        <p14:creationId xmlns:p14="http://schemas.microsoft.com/office/powerpoint/2010/main" val="43267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Accountability-Maßnahmen </a:t>
            </a:r>
          </a:p>
        </p:txBody>
      </p:sp>
      <p:sp>
        <p:nvSpPr>
          <p:cNvPr id="3" name="Inhaltsplatzhalter 2"/>
          <p:cNvSpPr>
            <a:spLocks noGrp="1"/>
          </p:cNvSpPr>
          <p:nvPr>
            <p:ph idx="1"/>
          </p:nvPr>
        </p:nvSpPr>
        <p:spPr/>
        <p:txBody>
          <a:bodyPr/>
          <a:lstStyle/>
          <a:p>
            <a:r>
              <a:rPr lang="de-DE" dirty="0"/>
              <a:t>Art-29-Datenschutzgruppe (WP 218): </a:t>
            </a:r>
          </a:p>
          <a:p>
            <a:pPr lvl="1"/>
            <a:r>
              <a:rPr lang="en-US" i="1" dirty="0"/>
              <a:t>„… not every accountability obligation is necessary in every case – </a:t>
            </a:r>
          </a:p>
          <a:p>
            <a:pPr marL="457200" lvl="1" indent="0">
              <a:buNone/>
            </a:pPr>
            <a:r>
              <a:rPr lang="en-US" i="1" dirty="0"/>
              <a:t>for example, where processing is small-scale, simple and low-risk.“</a:t>
            </a:r>
          </a:p>
          <a:p>
            <a:endParaRPr lang="en-US" sz="700" i="1" dirty="0"/>
          </a:p>
          <a:p>
            <a:r>
              <a:rPr lang="en-US" i="1" dirty="0"/>
              <a:t>Praxis-Tipp</a:t>
            </a:r>
            <a:r>
              <a:rPr lang="en-US" dirty="0"/>
              <a:t>:</a:t>
            </a:r>
          </a:p>
          <a:p>
            <a:pPr lvl="1"/>
            <a:r>
              <a:rPr lang="de-AT" dirty="0"/>
              <a:t>Sorgsame Festlegung der Maßnahmen im Einzelfall</a:t>
            </a:r>
          </a:p>
          <a:p>
            <a:pPr lvl="1"/>
            <a:r>
              <a:rPr lang="de-AT" dirty="0"/>
              <a:t>Prüfung und Dokumentation der Kriterien der Verarbeitung</a:t>
            </a:r>
            <a:br>
              <a:rPr lang="de-AT" dirty="0"/>
            </a:br>
            <a:r>
              <a:rPr lang="de-AT" dirty="0"/>
              <a:t>(</a:t>
            </a:r>
            <a:r>
              <a:rPr lang="de-AT" i="1" dirty="0"/>
              <a:t>Art, Umfang, Umstände und Zwecke</a:t>
            </a:r>
            <a:r>
              <a:rPr lang="de-AT" dirty="0"/>
              <a:t>)</a:t>
            </a:r>
          </a:p>
          <a:p>
            <a:pPr lvl="1"/>
            <a:r>
              <a:rPr lang="de-AT" dirty="0"/>
              <a:t>Risikobewertung</a:t>
            </a:r>
          </a:p>
          <a:p>
            <a:pPr lvl="1"/>
            <a:r>
              <a:rPr lang="de-AT" dirty="0"/>
              <a:t>Prüfung, ob Kombination mehrere Risikoelemente vorliegt</a:t>
            </a:r>
          </a:p>
          <a:p>
            <a:pPr lvl="1"/>
            <a:endParaRPr lang="de-AT" sz="700" dirty="0"/>
          </a:p>
          <a:p>
            <a:r>
              <a:rPr lang="de-AT" dirty="0"/>
              <a:t>Grad der Verantwortung (Art 83 Abs 2 </a:t>
            </a:r>
            <a:r>
              <a:rPr lang="de-AT" dirty="0" err="1"/>
              <a:t>lit</a:t>
            </a:r>
            <a:r>
              <a:rPr lang="de-AT" dirty="0"/>
              <a:t> d)</a:t>
            </a:r>
          </a:p>
        </p:txBody>
      </p:sp>
      <p:sp>
        <p:nvSpPr>
          <p:cNvPr id="4" name="Fußzeilenplatzhalter 3">
            <a:extLst>
              <a:ext uri="{FF2B5EF4-FFF2-40B4-BE49-F238E27FC236}">
                <a16:creationId xmlns:a16="http://schemas.microsoft.com/office/drawing/2014/main" id="{2F1871D1-F531-4D6D-9972-8BC1299C53C8}"/>
              </a:ext>
            </a:extLst>
          </p:cNvPr>
          <p:cNvSpPr txBox="1">
            <a:spLocks/>
          </p:cNvSpPr>
          <p:nvPr/>
        </p:nvSpPr>
        <p:spPr>
          <a:xfrm>
            <a:off x="467544" y="5194300"/>
            <a:ext cx="2895600" cy="303213"/>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it-IT" sz="800" dirty="0">
                <a:solidFill>
                  <a:prstClr val="black">
                    <a:tint val="75000"/>
                  </a:prstClr>
                </a:solidFill>
              </a:rPr>
              <a:t>RA Dr Michael M Pachinger, CIPP/E</a:t>
            </a:r>
            <a:endParaRPr lang="de-DE" sz="800" dirty="0"/>
          </a:p>
          <a:p>
            <a:pPr>
              <a:defRPr/>
            </a:pPr>
            <a:endParaRPr lang="de-DE" dirty="0"/>
          </a:p>
        </p:txBody>
      </p:sp>
    </p:spTree>
    <p:extLst>
      <p:ext uri="{BB962C8B-B14F-4D97-AF65-F5344CB8AC3E}">
        <p14:creationId xmlns:p14="http://schemas.microsoft.com/office/powerpoint/2010/main" val="310624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Haftung &amp; Schadenersatz</a:t>
            </a:r>
          </a:p>
        </p:txBody>
      </p:sp>
      <p:sp>
        <p:nvSpPr>
          <p:cNvPr id="3" name="Inhaltsplatzhalter 2"/>
          <p:cNvSpPr>
            <a:spLocks noGrp="1"/>
          </p:cNvSpPr>
          <p:nvPr>
            <p:ph idx="1"/>
          </p:nvPr>
        </p:nvSpPr>
        <p:spPr/>
        <p:txBody>
          <a:bodyPr/>
          <a:lstStyle/>
          <a:p>
            <a:r>
              <a:rPr lang="de-AT" dirty="0"/>
              <a:t>Anspruch auf Schadenersatz gegen V oder AV</a:t>
            </a:r>
          </a:p>
          <a:p>
            <a:pPr lvl="1"/>
            <a:r>
              <a:rPr lang="de-AT" dirty="0"/>
              <a:t>Jeder an einer Verarbeitung Beteiligter haftet!</a:t>
            </a:r>
          </a:p>
          <a:p>
            <a:endParaRPr lang="de-AT" sz="630" dirty="0"/>
          </a:p>
          <a:p>
            <a:r>
              <a:rPr lang="de-AT" dirty="0"/>
              <a:t>Verstoß gegen die DSGVO</a:t>
            </a:r>
          </a:p>
          <a:p>
            <a:pPr lvl="1"/>
            <a:r>
              <a:rPr lang="de-AT" dirty="0"/>
              <a:t>„nicht im Einklang mit der Verordnung“ </a:t>
            </a:r>
          </a:p>
          <a:p>
            <a:pPr lvl="1"/>
            <a:r>
              <a:rPr lang="de-AT" dirty="0"/>
              <a:t>auch: präzisierende Rechtsvorschriften der MS</a:t>
            </a:r>
          </a:p>
          <a:p>
            <a:pPr lvl="1"/>
            <a:endParaRPr lang="de-AT" sz="630" dirty="0"/>
          </a:p>
          <a:p>
            <a:r>
              <a:rPr lang="de-AT" dirty="0"/>
              <a:t>Materieller / Immaterieller Schaden</a:t>
            </a:r>
          </a:p>
          <a:p>
            <a:pPr lvl="1"/>
            <a:r>
              <a:rPr lang="de-AT" dirty="0"/>
              <a:t>alle zurechenbaren Nachteile, geschützte Rechtsgüter </a:t>
            </a:r>
            <a:r>
              <a:rPr lang="de-AT" sz="1400" dirty="0"/>
              <a:t>(</a:t>
            </a:r>
            <a:r>
              <a:rPr lang="de-AT" sz="1400" dirty="0" err="1"/>
              <a:t>ErwGr</a:t>
            </a:r>
            <a:r>
              <a:rPr lang="de-AT" sz="1400" dirty="0"/>
              <a:t> 75)</a:t>
            </a:r>
          </a:p>
          <a:p>
            <a:pPr lvl="1"/>
            <a:endParaRPr lang="de-AT" sz="700" dirty="0"/>
          </a:p>
          <a:p>
            <a:r>
              <a:rPr lang="de-AT" dirty="0"/>
              <a:t>Haftungsbefreiung: in keinerlei Hinsicht für Schaden verantwortlich!</a:t>
            </a:r>
          </a:p>
          <a:p>
            <a:pPr lvl="1"/>
            <a:r>
              <a:rPr lang="de-AT" dirty="0"/>
              <a:t>„Verantwortungszusammenhänge“</a:t>
            </a:r>
          </a:p>
        </p:txBody>
      </p:sp>
      <p:sp>
        <p:nvSpPr>
          <p:cNvPr id="4" name="Fußzeilenplatzhalter 3">
            <a:extLst>
              <a:ext uri="{FF2B5EF4-FFF2-40B4-BE49-F238E27FC236}">
                <a16:creationId xmlns:a16="http://schemas.microsoft.com/office/drawing/2014/main" id="{CAD2AAA3-4445-4989-9513-1B62B6C7DD2F}"/>
              </a:ext>
            </a:extLst>
          </p:cNvPr>
          <p:cNvSpPr txBox="1">
            <a:spLocks/>
          </p:cNvSpPr>
          <p:nvPr/>
        </p:nvSpPr>
        <p:spPr>
          <a:xfrm>
            <a:off x="467544" y="5194300"/>
            <a:ext cx="2895600" cy="303213"/>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it-IT" sz="800" dirty="0">
                <a:solidFill>
                  <a:prstClr val="black">
                    <a:tint val="75000"/>
                  </a:prstClr>
                </a:solidFill>
              </a:rPr>
              <a:t>RA Dr Michael M Pachinger, CIPP/E</a:t>
            </a:r>
            <a:endParaRPr lang="de-DE" sz="800" dirty="0"/>
          </a:p>
          <a:p>
            <a:pPr>
              <a:defRPr/>
            </a:pPr>
            <a:endParaRPr lang="de-DE" dirty="0"/>
          </a:p>
        </p:txBody>
      </p:sp>
    </p:spTree>
    <p:extLst>
      <p:ext uri="{BB962C8B-B14F-4D97-AF65-F5344CB8AC3E}">
        <p14:creationId xmlns:p14="http://schemas.microsoft.com/office/powerpoint/2010/main" val="267397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Haftung &amp; Schadenersatz </a:t>
            </a:r>
            <a:r>
              <a:rPr lang="de-DE" dirty="0"/>
              <a:t>(Beteiligung)</a:t>
            </a:r>
            <a:endParaRPr lang="de-AT" dirty="0"/>
          </a:p>
        </p:txBody>
      </p:sp>
      <p:sp>
        <p:nvSpPr>
          <p:cNvPr id="4" name="Rechteck: abgerundete Ecken 3"/>
          <p:cNvSpPr/>
          <p:nvPr/>
        </p:nvSpPr>
        <p:spPr>
          <a:xfrm>
            <a:off x="3548586" y="2156194"/>
            <a:ext cx="1908212" cy="777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Verantwortlicher</a:t>
            </a:r>
          </a:p>
        </p:txBody>
      </p:sp>
      <p:sp>
        <p:nvSpPr>
          <p:cNvPr id="5" name="Rechteck: abgerundete Ecken 4"/>
          <p:cNvSpPr/>
          <p:nvPr/>
        </p:nvSpPr>
        <p:spPr>
          <a:xfrm>
            <a:off x="6795291" y="2156194"/>
            <a:ext cx="1425758" cy="777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Dritter</a:t>
            </a:r>
          </a:p>
        </p:txBody>
      </p:sp>
      <p:sp>
        <p:nvSpPr>
          <p:cNvPr id="6" name="Pfeil: nach unten gekrümmt 5"/>
          <p:cNvSpPr/>
          <p:nvPr/>
        </p:nvSpPr>
        <p:spPr>
          <a:xfrm>
            <a:off x="4505738" y="1851283"/>
            <a:ext cx="3132302" cy="289950"/>
          </a:xfrm>
          <a:prstGeom prst="curvedDownArrow">
            <a:avLst>
              <a:gd name="adj1" fmla="val 0"/>
              <a:gd name="adj2" fmla="val 6133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7" name="Textfeld 6"/>
          <p:cNvSpPr txBox="1"/>
          <p:nvPr/>
        </p:nvSpPr>
        <p:spPr>
          <a:xfrm>
            <a:off x="5067377" y="1588132"/>
            <a:ext cx="2009023" cy="535531"/>
          </a:xfrm>
          <a:prstGeom prst="rect">
            <a:avLst/>
          </a:prstGeom>
          <a:noFill/>
        </p:spPr>
        <p:txBody>
          <a:bodyPr wrap="square" rtlCol="0">
            <a:spAutoFit/>
          </a:bodyPr>
          <a:lstStyle/>
          <a:p>
            <a:pPr algn="ctr"/>
            <a:r>
              <a:rPr lang="de-AT" sz="1440" dirty="0">
                <a:solidFill>
                  <a:srgbClr val="5A5B5E"/>
                </a:solidFill>
              </a:rPr>
              <a:t>Weitergabe</a:t>
            </a:r>
          </a:p>
          <a:p>
            <a:pPr algn="ctr"/>
            <a:r>
              <a:rPr lang="de-AT" sz="1440" dirty="0">
                <a:solidFill>
                  <a:srgbClr val="FF0000"/>
                </a:solidFill>
              </a:rPr>
              <a:t>Beteiligung</a:t>
            </a:r>
          </a:p>
        </p:txBody>
      </p:sp>
      <p:sp>
        <p:nvSpPr>
          <p:cNvPr id="15" name="Rechteck: abgerundete Ecken 14"/>
          <p:cNvSpPr/>
          <p:nvPr/>
        </p:nvSpPr>
        <p:spPr>
          <a:xfrm>
            <a:off x="7508170" y="2772827"/>
            <a:ext cx="1096278" cy="322115"/>
          </a:xfrm>
          <a:prstGeom prst="roundRect">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de-AT" sz="990" dirty="0">
                <a:solidFill>
                  <a:schemeClr val="bg1"/>
                </a:solidFill>
              </a:rPr>
              <a:t>Rechtswidrige Verarbeitung</a:t>
            </a:r>
          </a:p>
        </p:txBody>
      </p:sp>
      <p:sp>
        <p:nvSpPr>
          <p:cNvPr id="16" name="Rechteck: abgerundete Ecken 15"/>
          <p:cNvSpPr/>
          <p:nvPr/>
        </p:nvSpPr>
        <p:spPr>
          <a:xfrm>
            <a:off x="3713305" y="3067703"/>
            <a:ext cx="1578775" cy="658830"/>
          </a:xfrm>
          <a:prstGeom prst="roundRect">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de-AT" sz="990" dirty="0">
                <a:solidFill>
                  <a:schemeClr val="bg1"/>
                </a:solidFill>
              </a:rPr>
              <a:t>Erfüllung der Verpflichtungen = </a:t>
            </a:r>
          </a:p>
          <a:p>
            <a:pPr algn="ctr"/>
            <a:r>
              <a:rPr lang="de-AT" sz="990" b="1" dirty="0">
                <a:solidFill>
                  <a:schemeClr val="bg1"/>
                </a:solidFill>
              </a:rPr>
              <a:t>Freibeweis</a:t>
            </a:r>
            <a:r>
              <a:rPr lang="de-AT" sz="990" dirty="0">
                <a:solidFill>
                  <a:schemeClr val="bg1"/>
                </a:solidFill>
              </a:rPr>
              <a:t> </a:t>
            </a:r>
            <a:r>
              <a:rPr lang="de-AT" sz="990" dirty="0" err="1">
                <a:solidFill>
                  <a:schemeClr val="bg1"/>
                </a:solidFill>
              </a:rPr>
              <a:t>gem</a:t>
            </a:r>
            <a:r>
              <a:rPr lang="de-AT" sz="990" dirty="0">
                <a:solidFill>
                  <a:schemeClr val="bg1"/>
                </a:solidFill>
              </a:rPr>
              <a:t> </a:t>
            </a:r>
            <a:r>
              <a:rPr lang="de-AT" sz="990" dirty="0" err="1">
                <a:solidFill>
                  <a:schemeClr val="bg1"/>
                </a:solidFill>
              </a:rPr>
              <a:t>Abs</a:t>
            </a:r>
            <a:r>
              <a:rPr lang="de-AT" sz="990" dirty="0">
                <a:solidFill>
                  <a:schemeClr val="bg1"/>
                </a:solidFill>
              </a:rPr>
              <a:t> 3</a:t>
            </a:r>
          </a:p>
        </p:txBody>
      </p:sp>
      <p:sp>
        <p:nvSpPr>
          <p:cNvPr id="18" name="Rechteck: abgerundete Ecken 17"/>
          <p:cNvSpPr/>
          <p:nvPr/>
        </p:nvSpPr>
        <p:spPr>
          <a:xfrm>
            <a:off x="3548586" y="3894415"/>
            <a:ext cx="1908212" cy="777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Verantwortlicher</a:t>
            </a:r>
          </a:p>
        </p:txBody>
      </p:sp>
      <p:sp>
        <p:nvSpPr>
          <p:cNvPr id="22" name="Rechteck: abgerundete Ecken 21"/>
          <p:cNvSpPr/>
          <p:nvPr/>
        </p:nvSpPr>
        <p:spPr>
          <a:xfrm>
            <a:off x="931410" y="3894415"/>
            <a:ext cx="1425758" cy="777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Dritter</a:t>
            </a:r>
          </a:p>
        </p:txBody>
      </p:sp>
      <p:sp>
        <p:nvSpPr>
          <p:cNvPr id="23" name="Rechteck: abgerundete Ecken 22"/>
          <p:cNvSpPr/>
          <p:nvPr/>
        </p:nvSpPr>
        <p:spPr>
          <a:xfrm>
            <a:off x="624562" y="4511049"/>
            <a:ext cx="1019727" cy="322115"/>
          </a:xfrm>
          <a:prstGeom prst="roundRect">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de-AT" sz="990" dirty="0">
                <a:solidFill>
                  <a:schemeClr val="bg1"/>
                </a:solidFill>
              </a:rPr>
              <a:t>Rechtswidrige Erhebung</a:t>
            </a:r>
          </a:p>
        </p:txBody>
      </p:sp>
      <p:sp>
        <p:nvSpPr>
          <p:cNvPr id="24" name="Textfeld 23"/>
          <p:cNvSpPr txBox="1"/>
          <p:nvPr/>
        </p:nvSpPr>
        <p:spPr>
          <a:xfrm>
            <a:off x="2137175" y="4807875"/>
            <a:ext cx="2009023" cy="535531"/>
          </a:xfrm>
          <a:prstGeom prst="rect">
            <a:avLst/>
          </a:prstGeom>
          <a:noFill/>
        </p:spPr>
        <p:txBody>
          <a:bodyPr wrap="square" rtlCol="0">
            <a:spAutoFit/>
          </a:bodyPr>
          <a:lstStyle/>
          <a:p>
            <a:pPr algn="ctr"/>
            <a:r>
              <a:rPr lang="de-AT" sz="1440" dirty="0">
                <a:solidFill>
                  <a:srgbClr val="5A5B5E"/>
                </a:solidFill>
              </a:rPr>
              <a:t>Erhalt von Daten</a:t>
            </a:r>
          </a:p>
          <a:p>
            <a:pPr algn="ctr"/>
            <a:r>
              <a:rPr lang="de-AT" sz="1440" dirty="0">
                <a:solidFill>
                  <a:srgbClr val="FF0000"/>
                </a:solidFill>
              </a:rPr>
              <a:t>Beteiligung</a:t>
            </a:r>
            <a:endParaRPr lang="de-AT" sz="1440" dirty="0">
              <a:solidFill>
                <a:srgbClr val="5A5B5E"/>
              </a:solidFill>
            </a:endParaRPr>
          </a:p>
        </p:txBody>
      </p:sp>
      <p:sp>
        <p:nvSpPr>
          <p:cNvPr id="10" name="Pfeil: nach oben gekrümmt 9"/>
          <p:cNvSpPr/>
          <p:nvPr/>
        </p:nvSpPr>
        <p:spPr>
          <a:xfrm>
            <a:off x="1644289" y="4687064"/>
            <a:ext cx="2947034" cy="388836"/>
          </a:xfrm>
          <a:prstGeom prst="curvedUpArrow">
            <a:avLst>
              <a:gd name="adj1" fmla="val 0"/>
              <a:gd name="adj2" fmla="val 56337"/>
              <a:gd name="adj3" fmla="val 18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3" name="Pfeil: nach rechts 2">
            <a:extLst>
              <a:ext uri="{FF2B5EF4-FFF2-40B4-BE49-F238E27FC236}">
                <a16:creationId xmlns:a16="http://schemas.microsoft.com/office/drawing/2014/main" id="{6184C867-1B20-45A1-8A85-6A8EA83AB7DA}"/>
              </a:ext>
            </a:extLst>
          </p:cNvPr>
          <p:cNvSpPr/>
          <p:nvPr/>
        </p:nvSpPr>
        <p:spPr>
          <a:xfrm>
            <a:off x="624566" y="1163056"/>
            <a:ext cx="7881701" cy="458817"/>
          </a:xfrm>
          <a:prstGeom prst="rightArrow">
            <a:avLst>
              <a:gd name="adj1" fmla="val 50000"/>
              <a:gd name="adj2" fmla="val 44672"/>
            </a:avLst>
          </a:prstGeom>
          <a:solidFill>
            <a:schemeClr val="accent1">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r>
              <a:rPr lang="de-AT" cap="all" dirty="0">
                <a:solidFill>
                  <a:schemeClr val="bg1"/>
                </a:solidFill>
              </a:rPr>
              <a:t>Datenfluss</a:t>
            </a:r>
          </a:p>
        </p:txBody>
      </p:sp>
      <p:sp>
        <p:nvSpPr>
          <p:cNvPr id="17" name="Fußzeilenplatzhalter 3">
            <a:extLst>
              <a:ext uri="{FF2B5EF4-FFF2-40B4-BE49-F238E27FC236}">
                <a16:creationId xmlns:a16="http://schemas.microsoft.com/office/drawing/2014/main" id="{8B1A0237-1FD5-4EC5-9B8B-69BF93E4AEEB}"/>
              </a:ext>
            </a:extLst>
          </p:cNvPr>
          <p:cNvSpPr txBox="1">
            <a:spLocks/>
          </p:cNvSpPr>
          <p:nvPr/>
        </p:nvSpPr>
        <p:spPr>
          <a:xfrm>
            <a:off x="467544" y="5194300"/>
            <a:ext cx="2895600" cy="303213"/>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it-IT" sz="800" dirty="0">
                <a:solidFill>
                  <a:prstClr val="black">
                    <a:tint val="75000"/>
                  </a:prstClr>
                </a:solidFill>
              </a:rPr>
              <a:t>RA Dr Michael M Pachinger, CIPP/E</a:t>
            </a:r>
            <a:endParaRPr lang="de-DE" sz="800" dirty="0"/>
          </a:p>
          <a:p>
            <a:pPr>
              <a:defRPr/>
            </a:pPr>
            <a:endParaRPr lang="de-DE" dirty="0"/>
          </a:p>
        </p:txBody>
      </p:sp>
    </p:spTree>
    <p:extLst>
      <p:ext uri="{BB962C8B-B14F-4D97-AF65-F5344CB8AC3E}">
        <p14:creationId xmlns:p14="http://schemas.microsoft.com/office/powerpoint/2010/main" val="87098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Gesamthaftung </a:t>
            </a:r>
            <a:r>
              <a:rPr lang="de-DE" dirty="0"/>
              <a:t>(Regress)</a:t>
            </a:r>
            <a:endParaRPr lang="de-AT" dirty="0"/>
          </a:p>
        </p:txBody>
      </p:sp>
      <p:sp>
        <p:nvSpPr>
          <p:cNvPr id="3" name="Inhaltsplatzhalter 2"/>
          <p:cNvSpPr>
            <a:spLocks noGrp="1"/>
          </p:cNvSpPr>
          <p:nvPr>
            <p:ph idx="1"/>
          </p:nvPr>
        </p:nvSpPr>
        <p:spPr/>
        <p:txBody>
          <a:bodyPr/>
          <a:lstStyle/>
          <a:p>
            <a:r>
              <a:rPr lang="de-AT" sz="1620" dirty="0"/>
              <a:t>Mehrere V oder AV haften für gesamten Schaden</a:t>
            </a:r>
          </a:p>
          <a:p>
            <a:r>
              <a:rPr lang="de-AT" sz="1620" dirty="0"/>
              <a:t>Innenausgleich/Regress</a:t>
            </a:r>
            <a:endParaRPr lang="de-AT" sz="1440" dirty="0"/>
          </a:p>
        </p:txBody>
      </p:sp>
      <p:sp>
        <p:nvSpPr>
          <p:cNvPr id="18" name="Rechteck: abgerundete Ecken 17"/>
          <p:cNvSpPr/>
          <p:nvPr/>
        </p:nvSpPr>
        <p:spPr>
          <a:xfrm>
            <a:off x="1043608" y="2468275"/>
            <a:ext cx="1958807" cy="777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Verantwortlicher</a:t>
            </a:r>
          </a:p>
        </p:txBody>
      </p:sp>
      <p:sp>
        <p:nvSpPr>
          <p:cNvPr id="21" name="Textfeld 20"/>
          <p:cNvSpPr txBox="1"/>
          <p:nvPr/>
        </p:nvSpPr>
        <p:spPr>
          <a:xfrm>
            <a:off x="3567489" y="3621101"/>
            <a:ext cx="2009023" cy="369332"/>
          </a:xfrm>
          <a:prstGeom prst="rect">
            <a:avLst/>
          </a:prstGeom>
          <a:noFill/>
        </p:spPr>
        <p:txBody>
          <a:bodyPr wrap="square" rtlCol="0">
            <a:spAutoFit/>
          </a:bodyPr>
          <a:lstStyle/>
          <a:p>
            <a:pPr algn="ctr"/>
            <a:r>
              <a:rPr lang="de-AT" dirty="0">
                <a:solidFill>
                  <a:srgbClr val="FF0000"/>
                </a:solidFill>
              </a:rPr>
              <a:t>Gesamthaftung</a:t>
            </a:r>
          </a:p>
        </p:txBody>
      </p:sp>
      <p:sp>
        <p:nvSpPr>
          <p:cNvPr id="24" name="Rechteck: abgerundete Ecken 23"/>
          <p:cNvSpPr/>
          <p:nvPr/>
        </p:nvSpPr>
        <p:spPr>
          <a:xfrm>
            <a:off x="3905726" y="2655135"/>
            <a:ext cx="1307511" cy="499753"/>
          </a:xfrm>
          <a:prstGeom prst="roundRect">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de-AT" b="1" dirty="0">
                <a:solidFill>
                  <a:schemeClr val="bg1"/>
                </a:solidFill>
              </a:rPr>
              <a:t>Regress</a:t>
            </a:r>
          </a:p>
        </p:txBody>
      </p:sp>
      <p:sp>
        <p:nvSpPr>
          <p:cNvPr id="26" name="Rechteck: abgerundete Ecken 25"/>
          <p:cNvSpPr/>
          <p:nvPr/>
        </p:nvSpPr>
        <p:spPr>
          <a:xfrm>
            <a:off x="6116547" y="2468275"/>
            <a:ext cx="1425758" cy="777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Dritter</a:t>
            </a:r>
          </a:p>
        </p:txBody>
      </p:sp>
      <p:cxnSp>
        <p:nvCxnSpPr>
          <p:cNvPr id="5" name="Gerade Verbindung mit Pfeil 4"/>
          <p:cNvCxnSpPr/>
          <p:nvPr/>
        </p:nvCxnSpPr>
        <p:spPr>
          <a:xfrm flipV="1">
            <a:off x="5403668" y="3375958"/>
            <a:ext cx="712879" cy="6480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Gerade Verbindung mit Pfeil 13"/>
          <p:cNvCxnSpPr/>
          <p:nvPr/>
        </p:nvCxnSpPr>
        <p:spPr>
          <a:xfrm flipH="1" flipV="1">
            <a:off x="3002415" y="3375958"/>
            <a:ext cx="712879" cy="6480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Pfeil: nach oben gekrümmt 12"/>
          <p:cNvSpPr/>
          <p:nvPr/>
        </p:nvSpPr>
        <p:spPr>
          <a:xfrm>
            <a:off x="3463040" y="2981627"/>
            <a:ext cx="2268252" cy="60991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23" name="Pfeil: nach oben gekrümmt 22"/>
          <p:cNvSpPr/>
          <p:nvPr/>
        </p:nvSpPr>
        <p:spPr>
          <a:xfrm rot="10800000">
            <a:off x="3387670" y="2263733"/>
            <a:ext cx="2268252" cy="60991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cxnSp>
        <p:nvCxnSpPr>
          <p:cNvPr id="16" name="Gerader Verbinder 15"/>
          <p:cNvCxnSpPr/>
          <p:nvPr/>
        </p:nvCxnSpPr>
        <p:spPr>
          <a:xfrm>
            <a:off x="3070608" y="2905009"/>
            <a:ext cx="28824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Gerader Verbinder 26"/>
          <p:cNvCxnSpPr/>
          <p:nvPr/>
        </p:nvCxnSpPr>
        <p:spPr>
          <a:xfrm>
            <a:off x="5760107" y="2905009"/>
            <a:ext cx="288247"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Rechteck: abgerundete Ecken 27"/>
          <p:cNvSpPr/>
          <p:nvPr/>
        </p:nvSpPr>
        <p:spPr>
          <a:xfrm>
            <a:off x="3859121" y="4024030"/>
            <a:ext cx="1425758" cy="777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Betroffener</a:t>
            </a:r>
          </a:p>
        </p:txBody>
      </p:sp>
      <p:sp>
        <p:nvSpPr>
          <p:cNvPr id="15" name="Fußzeilenplatzhalter 3">
            <a:extLst>
              <a:ext uri="{FF2B5EF4-FFF2-40B4-BE49-F238E27FC236}">
                <a16:creationId xmlns:a16="http://schemas.microsoft.com/office/drawing/2014/main" id="{633F90B5-E6C1-4174-A05A-6D956CDEBF86}"/>
              </a:ext>
            </a:extLst>
          </p:cNvPr>
          <p:cNvSpPr txBox="1">
            <a:spLocks/>
          </p:cNvSpPr>
          <p:nvPr/>
        </p:nvSpPr>
        <p:spPr>
          <a:xfrm>
            <a:off x="467544" y="5194300"/>
            <a:ext cx="2895600" cy="303213"/>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it-IT" sz="800" dirty="0">
                <a:solidFill>
                  <a:prstClr val="black">
                    <a:tint val="75000"/>
                  </a:prstClr>
                </a:solidFill>
              </a:rPr>
              <a:t>RA Dr Michael M Pachinger, CIPP/E</a:t>
            </a:r>
            <a:endParaRPr lang="de-DE" sz="800" dirty="0"/>
          </a:p>
          <a:p>
            <a:pPr>
              <a:defRPr/>
            </a:pPr>
            <a:endParaRPr lang="de-DE" dirty="0"/>
          </a:p>
        </p:txBody>
      </p:sp>
    </p:spTree>
    <p:extLst>
      <p:ext uri="{BB962C8B-B14F-4D97-AF65-F5344CB8AC3E}">
        <p14:creationId xmlns:p14="http://schemas.microsoft.com/office/powerpoint/2010/main" val="3419377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7|0.5|0.5"/>
</p:tagLst>
</file>

<file path=ppt/theme/theme1.xml><?xml version="1.0" encoding="utf-8"?>
<a:theme xmlns:a="http://schemas.openxmlformats.org/drawingml/2006/main" name="PPT_neu_Test">
  <a:themeElements>
    <a:clrScheme name="Benutzerdefiniert 1">
      <a:dk1>
        <a:sysClr val="windowText" lastClr="000000"/>
      </a:dk1>
      <a:lt1>
        <a:sysClr val="window" lastClr="FFFFFF"/>
      </a:lt1>
      <a:dk2>
        <a:srgbClr val="1F497D"/>
      </a:dk2>
      <a:lt2>
        <a:srgbClr val="EEECE1"/>
      </a:lt2>
      <a:accent1>
        <a:srgbClr val="642565"/>
      </a:accent1>
      <a:accent2>
        <a:srgbClr val="5A5B5E"/>
      </a:accent2>
      <a:accent3>
        <a:srgbClr val="1F63AC"/>
      </a:accent3>
      <a:accent4>
        <a:srgbClr val="33B5E3"/>
      </a:accent4>
      <a:accent5>
        <a:srgbClr val="DB291E"/>
      </a:accent5>
      <a:accent6>
        <a:srgbClr val="F88600"/>
      </a:accent6>
      <a:hlink>
        <a:srgbClr val="76B72A"/>
      </a:hlink>
      <a:folHlink>
        <a:srgbClr val="E62176"/>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1">
    <a:dk1>
      <a:sysClr val="windowText" lastClr="000000"/>
    </a:dk1>
    <a:lt1>
      <a:sysClr val="window" lastClr="FFFFFF"/>
    </a:lt1>
    <a:dk2>
      <a:srgbClr val="1F497D"/>
    </a:dk2>
    <a:lt2>
      <a:srgbClr val="EEECE1"/>
    </a:lt2>
    <a:accent1>
      <a:srgbClr val="642565"/>
    </a:accent1>
    <a:accent2>
      <a:srgbClr val="5A5B5E"/>
    </a:accent2>
    <a:accent3>
      <a:srgbClr val="1F63AC"/>
    </a:accent3>
    <a:accent4>
      <a:srgbClr val="33B5E3"/>
    </a:accent4>
    <a:accent5>
      <a:srgbClr val="DB291E"/>
    </a:accent5>
    <a:accent6>
      <a:srgbClr val="F88600"/>
    </a:accent6>
    <a:hlink>
      <a:srgbClr val="76B72A"/>
    </a:hlink>
    <a:folHlink>
      <a:srgbClr val="E62176"/>
    </a:folHlink>
  </a:clrScheme>
</a:themeOverride>
</file>

<file path=ppt/theme/themeOverride2.xml><?xml version="1.0" encoding="utf-8"?>
<a:themeOverride xmlns:a="http://schemas.openxmlformats.org/drawingml/2006/main">
  <a:clrScheme name="Benutzerdefiniert 1">
    <a:dk1>
      <a:sysClr val="windowText" lastClr="000000"/>
    </a:dk1>
    <a:lt1>
      <a:sysClr val="window" lastClr="FFFFFF"/>
    </a:lt1>
    <a:dk2>
      <a:srgbClr val="1F497D"/>
    </a:dk2>
    <a:lt2>
      <a:srgbClr val="EEECE1"/>
    </a:lt2>
    <a:accent1>
      <a:srgbClr val="642565"/>
    </a:accent1>
    <a:accent2>
      <a:srgbClr val="5A5B5E"/>
    </a:accent2>
    <a:accent3>
      <a:srgbClr val="1F63AC"/>
    </a:accent3>
    <a:accent4>
      <a:srgbClr val="33B5E3"/>
    </a:accent4>
    <a:accent5>
      <a:srgbClr val="DB291E"/>
    </a:accent5>
    <a:accent6>
      <a:srgbClr val="F88600"/>
    </a:accent6>
    <a:hlink>
      <a:srgbClr val="76B72A"/>
    </a:hlink>
    <a:folHlink>
      <a:srgbClr val="E6217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06E2B7D872EF9428F28E6FA25E97C6F" ma:contentTypeVersion="10" ma:contentTypeDescription="Ein neues Dokument erstellen." ma:contentTypeScope="" ma:versionID="b17d669b82d7ca06556588d93bb040cb">
  <xsd:schema xmlns:xsd="http://www.w3.org/2001/XMLSchema" xmlns:xs="http://www.w3.org/2001/XMLSchema" xmlns:p="http://schemas.microsoft.com/office/2006/metadata/properties" xmlns:ns3="2b0fa0e3-a2c9-4c11-afc1-a3502124fec5" targetNamespace="http://schemas.microsoft.com/office/2006/metadata/properties" ma:root="true" ma:fieldsID="93a9c04d7c59893f3b4c933fd164614e" ns3:_="">
    <xsd:import namespace="2b0fa0e3-a2c9-4c11-afc1-a3502124fec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fa0e3-a2c9-4c11-afc1-a3502124f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5A6A3A-0980-43E2-ABEB-35BD6D1B2C80}">
  <ds:schemaRefs>
    <ds:schemaRef ds:uri="http://schemas.openxmlformats.org/package/2006/metadata/core-properties"/>
    <ds:schemaRef ds:uri="http://purl.org/dc/elements/1.1/"/>
    <ds:schemaRef ds:uri="2b0fa0e3-a2c9-4c11-afc1-a3502124fec5"/>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15A726A-7BA0-4C2D-A9F5-479FBAA285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0fa0e3-a2c9-4c11-afc1-a3502124fe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999FAC-7FA7-4C93-8D99-83A071F465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5679</Words>
  <Application>Microsoft Office PowerPoint</Application>
  <PresentationFormat>Bildschirmpräsentation (16:10)</PresentationFormat>
  <Paragraphs>710</Paragraphs>
  <Slides>48</Slides>
  <Notes>35</Notes>
  <HiddenSlides>1</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48</vt:i4>
      </vt:variant>
    </vt:vector>
  </HeadingPairs>
  <TitlesOfParts>
    <vt:vector size="56" baseType="lpstr">
      <vt:lpstr>Agenda-Light</vt:lpstr>
      <vt:lpstr>Arial</vt:lpstr>
      <vt:lpstr>Calibri</vt:lpstr>
      <vt:lpstr>Symbol</vt:lpstr>
      <vt:lpstr>Webdings</vt:lpstr>
      <vt:lpstr>Wingdings</vt:lpstr>
      <vt:lpstr>PPT_neu_Test</vt:lpstr>
      <vt:lpstr>Acrobat Document</vt:lpstr>
      <vt:lpstr>PowerPoint-Präsentation</vt:lpstr>
      <vt:lpstr>PowerPoint-Präsentation</vt:lpstr>
      <vt:lpstr>Übersicht</vt:lpstr>
      <vt:lpstr>Verantwortung</vt:lpstr>
      <vt:lpstr>SelbstVerantwortung (Art 24, 25, 32)</vt:lpstr>
      <vt:lpstr>Accountability-Maßnahmen </vt:lpstr>
      <vt:lpstr>Haftung &amp; Schadenersatz</vt:lpstr>
      <vt:lpstr>Haftung &amp; Schadenersatz (Beteiligung)</vt:lpstr>
      <vt:lpstr>Gesamthaftung (Regress)</vt:lpstr>
      <vt:lpstr>Nachweis und Vertragsrecht (I)</vt:lpstr>
      <vt:lpstr>Nachweis und Vertragsrecht (II)</vt:lpstr>
      <vt:lpstr>EDPB Guidelines 07/2020 V2.0, adopted on 07 July 2021</vt:lpstr>
      <vt:lpstr>Verantwortlicher (Art 4 Z 7)</vt:lpstr>
      <vt:lpstr>Auftragsverarbeiter (Art 4 Z 8)</vt:lpstr>
      <vt:lpstr>Art 26 DSGVO</vt:lpstr>
      <vt:lpstr>Rollenverteilung ungenügend Griechische Aufsicht vom 27.01.2022 (Cosmote / OTE Group)</vt:lpstr>
      <vt:lpstr>Gemeinsam Verantwortliche</vt:lpstr>
      <vt:lpstr>PowerPoint-Präsentation</vt:lpstr>
      <vt:lpstr>VgV – Vertragsgestaltung (I)</vt:lpstr>
      <vt:lpstr>VgV – Vertragsgestaltung (II)</vt:lpstr>
      <vt:lpstr>VgV – Vertragsgestaltung (III)</vt:lpstr>
      <vt:lpstr>PowerPoint-Präsentation</vt:lpstr>
      <vt:lpstr>VgV &amp; Weiterverarbeitung</vt:lpstr>
      <vt:lpstr>PowerPoint-Präsentation</vt:lpstr>
      <vt:lpstr>Verwendung externer analyse-tools LG Rostock az.: 3 O 762/19 vom 15.09.2020</vt:lpstr>
      <vt:lpstr>Auftragsverarbeitung</vt:lpstr>
      <vt:lpstr>PowerPoint-Präsentation</vt:lpstr>
      <vt:lpstr>Vertrag vs anderes Rechtsinstrument? (I)</vt:lpstr>
      <vt:lpstr>Vertrag vs anderes Rechtsinstrument? (II)</vt:lpstr>
      <vt:lpstr>AV – Gesetzlich angeordnet</vt:lpstr>
      <vt:lpstr>Auftragsverarbeiter – Weiterverarbeitung?</vt:lpstr>
      <vt:lpstr>AVV – Betroffenenrechte</vt:lpstr>
      <vt:lpstr>PowerPoint-Präsentation</vt:lpstr>
      <vt:lpstr>SCC Auftragsverarbeiter </vt:lpstr>
      <vt:lpstr>AVV oder SCC? (I)</vt:lpstr>
      <vt:lpstr>AVV oder SCC? (II)</vt:lpstr>
      <vt:lpstr>AVV oder SCC? (III)</vt:lpstr>
      <vt:lpstr>AVV oder SCC? (IV)</vt:lpstr>
      <vt:lpstr>Standardvertragsklauseln  Drittländer (SCC)</vt:lpstr>
      <vt:lpstr>SCC – Drittländer </vt:lpstr>
      <vt:lpstr>SCC – Must-know (I)</vt:lpstr>
      <vt:lpstr>SCC – Must-know (II)</vt:lpstr>
      <vt:lpstr>SCC – Chapter V „Transfer of DATa“</vt:lpstr>
      <vt:lpstr>SCC – Chapter V „Transfer of DATa“</vt:lpstr>
      <vt:lpstr>SCC – Löschen &amp; Anonymisieren</vt:lpstr>
      <vt:lpstr>To-Do´s</vt:lpstr>
      <vt:lpstr>PowerPoint-Präsentation</vt:lpstr>
      <vt:lpstr>PowerPoint-Präsentation</vt:lpstr>
    </vt:vector>
  </TitlesOfParts>
  <Company>ThinkSolution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c:creator>
  <cp:lastModifiedBy>SCWP Schindhelm</cp:lastModifiedBy>
  <cp:revision>853</cp:revision>
  <cp:lastPrinted>2020-11-06T10:51:14Z</cp:lastPrinted>
  <dcterms:created xsi:type="dcterms:W3CDTF">2011-08-30T17:11:41Z</dcterms:created>
  <dcterms:modified xsi:type="dcterms:W3CDTF">2022-05-06T06:17:28Z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126912</vt:lpwstr>
  </property>
  <property fmtid="{D5CDD505-2E9C-101B-9397-08002B2CF9AE}" pid="3" name="NXPowerLiteSettings">
    <vt:lpwstr>F7000400038000</vt:lpwstr>
  </property>
  <property fmtid="{D5CDD505-2E9C-101B-9397-08002B2CF9AE}" pid="4" name="NXPowerLiteVersion">
    <vt:lpwstr>D5.0.3</vt:lpwstr>
  </property>
  <property fmtid="{D5CDD505-2E9C-101B-9397-08002B2CF9AE}" pid="5" name="ContentTypeId">
    <vt:lpwstr>0x010100206E2B7D872EF9428F28E6FA25E97C6F</vt:lpwstr>
  </property>
</Properties>
</file>