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31"/>
  </p:notesMasterIdLst>
  <p:handoutMasterIdLst>
    <p:handoutMasterId r:id="rId32"/>
  </p:handoutMasterIdLst>
  <p:sldIdLst>
    <p:sldId id="277" r:id="rId2"/>
    <p:sldId id="283" r:id="rId3"/>
    <p:sldId id="296" r:id="rId4"/>
    <p:sldId id="306" r:id="rId5"/>
    <p:sldId id="308" r:id="rId6"/>
    <p:sldId id="310" r:id="rId7"/>
    <p:sldId id="312" r:id="rId8"/>
    <p:sldId id="288" r:id="rId9"/>
    <p:sldId id="289" r:id="rId10"/>
    <p:sldId id="313" r:id="rId11"/>
    <p:sldId id="314" r:id="rId12"/>
    <p:sldId id="315" r:id="rId13"/>
    <p:sldId id="316" r:id="rId14"/>
    <p:sldId id="317" r:id="rId15"/>
    <p:sldId id="284" r:id="rId16"/>
    <p:sldId id="285" r:id="rId17"/>
    <p:sldId id="286" r:id="rId18"/>
    <p:sldId id="287" r:id="rId19"/>
    <p:sldId id="300" r:id="rId20"/>
    <p:sldId id="290" r:id="rId21"/>
    <p:sldId id="292" r:id="rId22"/>
    <p:sldId id="291" r:id="rId23"/>
    <p:sldId id="293" r:id="rId24"/>
    <p:sldId id="295" r:id="rId25"/>
    <p:sldId id="301" r:id="rId26"/>
    <p:sldId id="302" r:id="rId27"/>
    <p:sldId id="303" r:id="rId28"/>
    <p:sldId id="304" r:id="rId29"/>
    <p:sldId id="318" r:id="rId3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DA9A7B"/>
    <a:srgbClr val="E6E6E6"/>
    <a:srgbClr val="AD5A31"/>
    <a:srgbClr val="E9A98A"/>
    <a:srgbClr val="723B20"/>
    <a:srgbClr val="F6AB86"/>
    <a:srgbClr val="F8BF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899" autoAdjust="0"/>
    <p:restoredTop sz="70884"/>
  </p:normalViewPr>
  <p:slideViewPr>
    <p:cSldViewPr snapToGrid="0">
      <p:cViewPr varScale="1">
        <p:scale>
          <a:sx n="84" d="100"/>
          <a:sy n="84" d="100"/>
        </p:scale>
        <p:origin x="2048" y="184"/>
      </p:cViewPr>
      <p:guideLst/>
    </p:cSldViewPr>
  </p:slideViewPr>
  <p:notesTextViewPr>
    <p:cViewPr>
      <p:scale>
        <a:sx n="140" d="100"/>
        <a:sy n="140" d="100"/>
      </p:scale>
      <p:origin x="0" y="0"/>
    </p:cViewPr>
  </p:notesTextViewPr>
  <p:sorterViewPr>
    <p:cViewPr>
      <p:scale>
        <a:sx n="100" d="100"/>
        <a:sy n="10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F764538C-9DF9-48A3-90FE-381FDA58745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a:extLst>
              <a:ext uri="{FF2B5EF4-FFF2-40B4-BE49-F238E27FC236}">
                <a16:creationId xmlns:a16="http://schemas.microsoft.com/office/drawing/2014/main" id="{4893820A-7AF0-4A9E-8B24-8ACAF53603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D8A309-B1D5-4129-BF25-F16E82587EEB}" type="datetime1">
              <a:rPr lang="en-GB" smtClean="0"/>
              <a:t>01/05/2022</a:t>
            </a:fld>
            <a:endParaRPr lang="en-GB"/>
          </a:p>
        </p:txBody>
      </p:sp>
      <p:sp>
        <p:nvSpPr>
          <p:cNvPr id="4" name="Fußzeilenplatzhalter 3">
            <a:extLst>
              <a:ext uri="{FF2B5EF4-FFF2-40B4-BE49-F238E27FC236}">
                <a16:creationId xmlns:a16="http://schemas.microsoft.com/office/drawing/2014/main" id="{73E23D57-1300-4703-AE67-CFA94E5E0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a:extLst>
              <a:ext uri="{FF2B5EF4-FFF2-40B4-BE49-F238E27FC236}">
                <a16:creationId xmlns:a16="http://schemas.microsoft.com/office/drawing/2014/main" id="{8CB92092-EB05-41BC-9062-4F6E12B908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988758-FAC7-4F9F-B0FC-2D3AA699F8A7}" type="slidenum">
              <a:rPr lang="en-GB" smtClean="0"/>
              <a:t>‹Nr.›</a:t>
            </a:fld>
            <a:endParaRPr lang="en-GB"/>
          </a:p>
        </p:txBody>
      </p:sp>
    </p:spTree>
    <p:extLst>
      <p:ext uri="{BB962C8B-B14F-4D97-AF65-F5344CB8AC3E}">
        <p14:creationId xmlns:p14="http://schemas.microsoft.com/office/powerpoint/2010/main" val="24398598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4DD448-10E5-46A2-9379-63DA374EC645}" type="datetime1">
              <a:rPr lang="en-GB" smtClean="0"/>
              <a:t>01/05/2022</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6AE8A-5CE2-43ED-B8A4-34497CB47634}" type="slidenum">
              <a:rPr lang="en-GB" smtClean="0"/>
              <a:t>‹Nr.›</a:t>
            </a:fld>
            <a:endParaRPr lang="en-GB"/>
          </a:p>
        </p:txBody>
      </p:sp>
    </p:spTree>
    <p:extLst>
      <p:ext uri="{BB962C8B-B14F-4D97-AF65-F5344CB8AC3E}">
        <p14:creationId xmlns:p14="http://schemas.microsoft.com/office/powerpoint/2010/main" val="272608695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1</a:t>
            </a:fld>
            <a:endParaRPr lang="en-GB"/>
          </a:p>
        </p:txBody>
      </p:sp>
    </p:spTree>
    <p:extLst>
      <p:ext uri="{BB962C8B-B14F-4D97-AF65-F5344CB8AC3E}">
        <p14:creationId xmlns:p14="http://schemas.microsoft.com/office/powerpoint/2010/main" val="35910938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b="0"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16</a:t>
            </a:fld>
            <a:endParaRPr lang="en-GB"/>
          </a:p>
        </p:txBody>
      </p:sp>
    </p:spTree>
    <p:extLst>
      <p:ext uri="{BB962C8B-B14F-4D97-AF65-F5344CB8AC3E}">
        <p14:creationId xmlns:p14="http://schemas.microsoft.com/office/powerpoint/2010/main" val="519585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17</a:t>
            </a:fld>
            <a:endParaRPr lang="en-GB"/>
          </a:p>
        </p:txBody>
      </p:sp>
    </p:spTree>
    <p:extLst>
      <p:ext uri="{BB962C8B-B14F-4D97-AF65-F5344CB8AC3E}">
        <p14:creationId xmlns:p14="http://schemas.microsoft.com/office/powerpoint/2010/main" val="13384267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18</a:t>
            </a:fld>
            <a:endParaRPr lang="en-GB"/>
          </a:p>
        </p:txBody>
      </p:sp>
    </p:spTree>
    <p:extLst>
      <p:ext uri="{BB962C8B-B14F-4D97-AF65-F5344CB8AC3E}">
        <p14:creationId xmlns:p14="http://schemas.microsoft.com/office/powerpoint/2010/main" val="3658446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lvl="0" indent="-171450">
              <a:buFont typeface="Arial" panose="020B0604020202020204" pitchFamily="34" charset="0"/>
              <a:buChar char="•"/>
            </a:pPr>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19</a:t>
            </a:fld>
            <a:endParaRPr lang="en-GB"/>
          </a:p>
        </p:txBody>
      </p:sp>
    </p:spTree>
    <p:extLst>
      <p:ext uri="{BB962C8B-B14F-4D97-AF65-F5344CB8AC3E}">
        <p14:creationId xmlns:p14="http://schemas.microsoft.com/office/powerpoint/2010/main" val="38713133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20</a:t>
            </a:fld>
            <a:endParaRPr lang="en-GB"/>
          </a:p>
        </p:txBody>
      </p:sp>
    </p:spTree>
    <p:extLst>
      <p:ext uri="{BB962C8B-B14F-4D97-AF65-F5344CB8AC3E}">
        <p14:creationId xmlns:p14="http://schemas.microsoft.com/office/powerpoint/2010/main" val="244883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sym typeface="Wingdings" pitchFamily="2" charset="2"/>
            </a:endParaRPr>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21</a:t>
            </a:fld>
            <a:endParaRPr lang="en-GB"/>
          </a:p>
        </p:txBody>
      </p:sp>
    </p:spTree>
    <p:extLst>
      <p:ext uri="{BB962C8B-B14F-4D97-AF65-F5344CB8AC3E}">
        <p14:creationId xmlns:p14="http://schemas.microsoft.com/office/powerpoint/2010/main" val="79019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22</a:t>
            </a:fld>
            <a:endParaRPr lang="en-GB"/>
          </a:p>
        </p:txBody>
      </p:sp>
    </p:spTree>
    <p:extLst>
      <p:ext uri="{BB962C8B-B14F-4D97-AF65-F5344CB8AC3E}">
        <p14:creationId xmlns:p14="http://schemas.microsoft.com/office/powerpoint/2010/main" val="2649750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23</a:t>
            </a:fld>
            <a:endParaRPr lang="en-GB"/>
          </a:p>
        </p:txBody>
      </p:sp>
    </p:spTree>
    <p:extLst>
      <p:ext uri="{BB962C8B-B14F-4D97-AF65-F5344CB8AC3E}">
        <p14:creationId xmlns:p14="http://schemas.microsoft.com/office/powerpoint/2010/main" val="8486602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1200"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29</a:t>
            </a:fld>
            <a:endParaRPr lang="en-GB"/>
          </a:p>
        </p:txBody>
      </p:sp>
    </p:spTree>
    <p:extLst>
      <p:ext uri="{BB962C8B-B14F-4D97-AF65-F5344CB8AC3E}">
        <p14:creationId xmlns:p14="http://schemas.microsoft.com/office/powerpoint/2010/main" val="1812106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2</a:t>
            </a:fld>
            <a:endParaRPr lang="en-GB"/>
          </a:p>
        </p:txBody>
      </p:sp>
    </p:spTree>
    <p:extLst>
      <p:ext uri="{BB962C8B-B14F-4D97-AF65-F5344CB8AC3E}">
        <p14:creationId xmlns:p14="http://schemas.microsoft.com/office/powerpoint/2010/main" val="424726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3</a:t>
            </a:fld>
            <a:endParaRPr lang="en-GB"/>
          </a:p>
        </p:txBody>
      </p:sp>
    </p:spTree>
    <p:extLst>
      <p:ext uri="{BB962C8B-B14F-4D97-AF65-F5344CB8AC3E}">
        <p14:creationId xmlns:p14="http://schemas.microsoft.com/office/powerpoint/2010/main" val="2319753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4</a:t>
            </a:fld>
            <a:endParaRPr lang="en-GB"/>
          </a:p>
        </p:txBody>
      </p:sp>
    </p:spTree>
    <p:extLst>
      <p:ext uri="{BB962C8B-B14F-4D97-AF65-F5344CB8AC3E}">
        <p14:creationId xmlns:p14="http://schemas.microsoft.com/office/powerpoint/2010/main" val="14492604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5</a:t>
            </a:fld>
            <a:endParaRPr lang="en-GB"/>
          </a:p>
        </p:txBody>
      </p:sp>
    </p:spTree>
    <p:extLst>
      <p:ext uri="{BB962C8B-B14F-4D97-AF65-F5344CB8AC3E}">
        <p14:creationId xmlns:p14="http://schemas.microsoft.com/office/powerpoint/2010/main" val="4049112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6</a:t>
            </a:fld>
            <a:endParaRPr lang="en-GB"/>
          </a:p>
        </p:txBody>
      </p:sp>
    </p:spTree>
    <p:extLst>
      <p:ext uri="{BB962C8B-B14F-4D97-AF65-F5344CB8AC3E}">
        <p14:creationId xmlns:p14="http://schemas.microsoft.com/office/powerpoint/2010/main" val="1942405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8</a:t>
            </a:fld>
            <a:endParaRPr lang="en-GB"/>
          </a:p>
        </p:txBody>
      </p:sp>
    </p:spTree>
    <p:extLst>
      <p:ext uri="{BB962C8B-B14F-4D97-AF65-F5344CB8AC3E}">
        <p14:creationId xmlns:p14="http://schemas.microsoft.com/office/powerpoint/2010/main" val="42242200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9</a:t>
            </a:fld>
            <a:endParaRPr lang="en-GB"/>
          </a:p>
        </p:txBody>
      </p:sp>
    </p:spTree>
    <p:extLst>
      <p:ext uri="{BB962C8B-B14F-4D97-AF65-F5344CB8AC3E}">
        <p14:creationId xmlns:p14="http://schemas.microsoft.com/office/powerpoint/2010/main" val="3793212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Datumsplatzhalter 3"/>
          <p:cNvSpPr>
            <a:spLocks noGrp="1"/>
          </p:cNvSpPr>
          <p:nvPr>
            <p:ph type="dt" idx="1"/>
          </p:nvPr>
        </p:nvSpPr>
        <p:spPr/>
        <p:txBody>
          <a:bodyPr/>
          <a:lstStyle/>
          <a:p>
            <a:fld id="{2A4DD448-10E5-46A2-9379-63DA374EC645}" type="datetime1">
              <a:rPr lang="en-GB" smtClean="0"/>
              <a:t>01/05/2022</a:t>
            </a:fld>
            <a:endParaRPr lang="en-GB"/>
          </a:p>
        </p:txBody>
      </p:sp>
      <p:sp>
        <p:nvSpPr>
          <p:cNvPr id="5" name="Foliennummernplatzhalter 4"/>
          <p:cNvSpPr>
            <a:spLocks noGrp="1"/>
          </p:cNvSpPr>
          <p:nvPr>
            <p:ph type="sldNum" sz="quarter" idx="5"/>
          </p:nvPr>
        </p:nvSpPr>
        <p:spPr/>
        <p:txBody>
          <a:bodyPr/>
          <a:lstStyle/>
          <a:p>
            <a:fld id="{E446AE8A-5CE2-43ED-B8A4-34497CB47634}" type="slidenum">
              <a:rPr lang="en-GB" smtClean="0"/>
              <a:t>15</a:t>
            </a:fld>
            <a:endParaRPr lang="en-GB"/>
          </a:p>
        </p:txBody>
      </p:sp>
    </p:spTree>
    <p:extLst>
      <p:ext uri="{BB962C8B-B14F-4D97-AF65-F5344CB8AC3E}">
        <p14:creationId xmlns:p14="http://schemas.microsoft.com/office/powerpoint/2010/main" val="1943765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bg>
      <p:bgPr>
        <a:solidFill>
          <a:schemeClr val="bg1"/>
        </a:solidFill>
        <a:effectLst/>
      </p:bgPr>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38442BF-6947-E141-B20B-E7CF016DC4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75"/>
          <a:stretch/>
        </p:blipFill>
        <p:spPr>
          <a:xfrm>
            <a:off x="1" y="0"/>
            <a:ext cx="12192000" cy="6858000"/>
          </a:xfrm>
          <a:prstGeom prst="rect">
            <a:avLst/>
          </a:prstGeom>
        </p:spPr>
      </p:pic>
      <p:sp>
        <p:nvSpPr>
          <p:cNvPr id="7" name="Titel 6">
            <a:extLst>
              <a:ext uri="{FF2B5EF4-FFF2-40B4-BE49-F238E27FC236}">
                <a16:creationId xmlns:a16="http://schemas.microsoft.com/office/drawing/2014/main" id="{8CF2EA52-3C7B-F347-96AE-A5FEFE916E6A}"/>
              </a:ext>
            </a:extLst>
          </p:cNvPr>
          <p:cNvSpPr>
            <a:spLocks noGrp="1"/>
          </p:cNvSpPr>
          <p:nvPr>
            <p:ph type="title"/>
          </p:nvPr>
        </p:nvSpPr>
        <p:spPr>
          <a:xfrm>
            <a:off x="1161505" y="5042091"/>
            <a:ext cx="4839789" cy="567944"/>
          </a:xfrm>
        </p:spPr>
        <p:txBody>
          <a:bodyPr>
            <a:noAutofit/>
          </a:bodyPr>
          <a:lstStyle>
            <a:lvl1pPr>
              <a:defRPr sz="5400">
                <a:solidFill>
                  <a:schemeClr val="bg1"/>
                </a:solidFill>
              </a:defRPr>
            </a:lvl1pPr>
          </a:lstStyle>
          <a:p>
            <a:r>
              <a:rPr lang="de-DE" dirty="0"/>
              <a:t>Mastertitel</a:t>
            </a:r>
          </a:p>
        </p:txBody>
      </p:sp>
      <p:sp>
        <p:nvSpPr>
          <p:cNvPr id="18" name="Textplatzhalter 16">
            <a:extLst>
              <a:ext uri="{FF2B5EF4-FFF2-40B4-BE49-F238E27FC236}">
                <a16:creationId xmlns:a16="http://schemas.microsoft.com/office/drawing/2014/main" id="{4A2E5695-D5CE-0249-A13E-C6396E057CDC}"/>
              </a:ext>
            </a:extLst>
          </p:cNvPr>
          <p:cNvSpPr>
            <a:spLocks noGrp="1"/>
          </p:cNvSpPr>
          <p:nvPr>
            <p:ph type="body" sz="quarter" idx="10"/>
          </p:nvPr>
        </p:nvSpPr>
        <p:spPr>
          <a:xfrm>
            <a:off x="1197263" y="5776817"/>
            <a:ext cx="5456085" cy="914400"/>
          </a:xfrm>
        </p:spPr>
        <p:txBody>
          <a:bodyPr>
            <a:no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Mastertextformat</a:t>
            </a:r>
          </a:p>
        </p:txBody>
      </p:sp>
    </p:spTree>
    <p:extLst>
      <p:ext uri="{BB962C8B-B14F-4D97-AF65-F5344CB8AC3E}">
        <p14:creationId xmlns:p14="http://schemas.microsoft.com/office/powerpoint/2010/main" val="1972417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_2">
    <p:bg>
      <p:bgPr>
        <a:solidFill>
          <a:schemeClr val="bg1"/>
        </a:solidFill>
        <a:effectLst/>
      </p:bgPr>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38442BF-6947-E141-B20B-E7CF016DC4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75" r="1"/>
          <a:stretch/>
        </p:blipFill>
        <p:spPr>
          <a:xfrm>
            <a:off x="0" y="0"/>
            <a:ext cx="12192000" cy="6858000"/>
          </a:xfrm>
          <a:prstGeom prst="rect">
            <a:avLst/>
          </a:prstGeom>
        </p:spPr>
      </p:pic>
      <p:sp>
        <p:nvSpPr>
          <p:cNvPr id="7" name="Titel 6">
            <a:extLst>
              <a:ext uri="{FF2B5EF4-FFF2-40B4-BE49-F238E27FC236}">
                <a16:creationId xmlns:a16="http://schemas.microsoft.com/office/drawing/2014/main" id="{8CF2EA52-3C7B-F347-96AE-A5FEFE916E6A}"/>
              </a:ext>
            </a:extLst>
          </p:cNvPr>
          <p:cNvSpPr>
            <a:spLocks noGrp="1"/>
          </p:cNvSpPr>
          <p:nvPr>
            <p:ph type="title"/>
          </p:nvPr>
        </p:nvSpPr>
        <p:spPr>
          <a:xfrm>
            <a:off x="1161505" y="5042091"/>
            <a:ext cx="4839789" cy="567944"/>
          </a:xfrm>
        </p:spPr>
        <p:txBody>
          <a:bodyPr>
            <a:noAutofit/>
          </a:bodyPr>
          <a:lstStyle>
            <a:lvl1pPr>
              <a:defRPr sz="5400">
                <a:solidFill>
                  <a:schemeClr val="bg1"/>
                </a:solidFill>
              </a:defRPr>
            </a:lvl1pPr>
          </a:lstStyle>
          <a:p>
            <a:r>
              <a:rPr lang="de-DE" dirty="0"/>
              <a:t>Mastertitel</a:t>
            </a:r>
          </a:p>
        </p:txBody>
      </p:sp>
      <p:pic>
        <p:nvPicPr>
          <p:cNvPr id="15" name="Grafik 14">
            <a:extLst>
              <a:ext uri="{FF2B5EF4-FFF2-40B4-BE49-F238E27FC236}">
                <a16:creationId xmlns:a16="http://schemas.microsoft.com/office/drawing/2014/main" id="{EC330CF2-FDCC-F44B-AA53-FB65C6DE8FE9}"/>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8238309" y="339734"/>
            <a:ext cx="2958543" cy="2187454"/>
          </a:xfrm>
          <a:prstGeom prst="rect">
            <a:avLst/>
          </a:prstGeom>
        </p:spPr>
      </p:pic>
      <p:sp>
        <p:nvSpPr>
          <p:cNvPr id="18" name="Textplatzhalter 16">
            <a:extLst>
              <a:ext uri="{FF2B5EF4-FFF2-40B4-BE49-F238E27FC236}">
                <a16:creationId xmlns:a16="http://schemas.microsoft.com/office/drawing/2014/main" id="{4A2E5695-D5CE-0249-A13E-C6396E057CDC}"/>
              </a:ext>
            </a:extLst>
          </p:cNvPr>
          <p:cNvSpPr>
            <a:spLocks noGrp="1"/>
          </p:cNvSpPr>
          <p:nvPr>
            <p:ph type="body" sz="quarter" idx="10"/>
          </p:nvPr>
        </p:nvSpPr>
        <p:spPr>
          <a:xfrm>
            <a:off x="1197263" y="5776817"/>
            <a:ext cx="5456085" cy="914400"/>
          </a:xfrm>
        </p:spPr>
        <p:txBody>
          <a:bodyPr>
            <a:no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Mastertextformat</a:t>
            </a:r>
          </a:p>
        </p:txBody>
      </p:sp>
    </p:spTree>
    <p:extLst>
      <p:ext uri="{BB962C8B-B14F-4D97-AF65-F5344CB8AC3E}">
        <p14:creationId xmlns:p14="http://schemas.microsoft.com/office/powerpoint/2010/main" val="159105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folie_3">
    <p:bg>
      <p:bgPr>
        <a:solidFill>
          <a:schemeClr val="bg1"/>
        </a:solidFill>
        <a:effectLst/>
      </p:bgPr>
    </p:bg>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D25DC954-0A8A-B44B-88DA-4D49095918E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Titel 6">
            <a:extLst>
              <a:ext uri="{FF2B5EF4-FFF2-40B4-BE49-F238E27FC236}">
                <a16:creationId xmlns:a16="http://schemas.microsoft.com/office/drawing/2014/main" id="{955D398F-127B-4E47-AAC4-19D6366CC5A2}"/>
              </a:ext>
            </a:extLst>
          </p:cNvPr>
          <p:cNvSpPr txBox="1">
            <a:spLocks/>
          </p:cNvSpPr>
          <p:nvPr userDrawn="1"/>
        </p:nvSpPr>
        <p:spPr>
          <a:xfrm>
            <a:off x="1161505" y="5042091"/>
            <a:ext cx="4839789" cy="567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r>
              <a:rPr lang="de-DE" dirty="0"/>
              <a:t>Mastertitel</a:t>
            </a:r>
          </a:p>
        </p:txBody>
      </p:sp>
      <p:sp>
        <p:nvSpPr>
          <p:cNvPr id="18" name="Textplatzhalter 16">
            <a:extLst>
              <a:ext uri="{FF2B5EF4-FFF2-40B4-BE49-F238E27FC236}">
                <a16:creationId xmlns:a16="http://schemas.microsoft.com/office/drawing/2014/main" id="{908A7F02-F365-BB49-BD57-A7B419D47EF1}"/>
              </a:ext>
            </a:extLst>
          </p:cNvPr>
          <p:cNvSpPr>
            <a:spLocks noGrp="1"/>
          </p:cNvSpPr>
          <p:nvPr>
            <p:ph type="body" sz="quarter" idx="13"/>
          </p:nvPr>
        </p:nvSpPr>
        <p:spPr>
          <a:xfrm>
            <a:off x="1197263" y="5776817"/>
            <a:ext cx="5456085" cy="914400"/>
          </a:xfrm>
        </p:spPr>
        <p:txBody>
          <a:bodyPr>
            <a:noAutofit/>
          </a:bodyPr>
          <a:lstStyle>
            <a:lvl1pPr marL="0" indent="0">
              <a:buNone/>
              <a:defRPr sz="24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de-DE" dirty="0"/>
              <a:t>Mastertextformat</a:t>
            </a:r>
          </a:p>
        </p:txBody>
      </p:sp>
    </p:spTree>
    <p:extLst>
      <p:ext uri="{BB962C8B-B14F-4D97-AF65-F5344CB8AC3E}">
        <p14:creationId xmlns:p14="http://schemas.microsoft.com/office/powerpoint/2010/main" val="2272374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sfolie_Text Introduction">
    <p:bg>
      <p:bgPr>
        <a:solidFill>
          <a:schemeClr val="bg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1BE0735-1D82-AE4C-B771-DC40E333E7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725" t="51766" b="42676"/>
          <a:stretch/>
        </p:blipFill>
        <p:spPr>
          <a:xfrm rot="16200000">
            <a:off x="9253474" y="4151238"/>
            <a:ext cx="5032375" cy="381145"/>
          </a:xfrm>
          <a:prstGeom prst="rect">
            <a:avLst/>
          </a:prstGeom>
        </p:spPr>
      </p:pic>
      <p:sp>
        <p:nvSpPr>
          <p:cNvPr id="3" name="Inhaltsplatzhalter 2"/>
          <p:cNvSpPr>
            <a:spLocks noGrp="1"/>
          </p:cNvSpPr>
          <p:nvPr>
            <p:ph idx="1"/>
          </p:nvPr>
        </p:nvSpPr>
        <p:spPr>
          <a:xfrm>
            <a:off x="838200" y="1825624"/>
            <a:ext cx="10296646" cy="4073546"/>
          </a:xfrm>
        </p:spPr>
        <p:txBody>
          <a:bodyPr>
            <a:noAutofit/>
          </a:bodyPr>
          <a:lstStyle>
            <a:lvl1pPr marL="0" indent="0">
              <a:buClr>
                <a:srgbClr val="DA9A7B"/>
              </a:buClr>
              <a:buFontTx/>
              <a:buNone/>
              <a:defRPr sz="2200">
                <a:solidFill>
                  <a:srgbClr val="AD5A31"/>
                </a:solidFill>
              </a:defRPr>
            </a:lvl1pPr>
            <a:lvl2pPr marL="457200" indent="0">
              <a:buClr>
                <a:srgbClr val="DA9A7B"/>
              </a:buClr>
              <a:buFontTx/>
              <a:buNone/>
              <a:defRPr>
                <a:solidFill>
                  <a:schemeClr val="bg1">
                    <a:lumMod val="50000"/>
                  </a:schemeClr>
                </a:solidFill>
                <a:latin typeface="+mj-lt"/>
              </a:defRPr>
            </a:lvl2pPr>
            <a:lvl3pPr marL="914400" indent="0">
              <a:buClr>
                <a:srgbClr val="DA9A7B"/>
              </a:buClr>
              <a:buFontTx/>
              <a:buNone/>
              <a:defRPr>
                <a:solidFill>
                  <a:schemeClr val="bg1">
                    <a:lumMod val="50000"/>
                  </a:schemeClr>
                </a:solidFill>
                <a:latin typeface="+mj-lt"/>
              </a:defRPr>
            </a:lvl3pPr>
            <a:lvl4pPr marL="1371600" indent="0">
              <a:buClr>
                <a:srgbClr val="DA9A7B"/>
              </a:buClr>
              <a:buSzPct val="80000"/>
              <a:buFontTx/>
              <a:buNone/>
              <a:defRPr>
                <a:solidFill>
                  <a:schemeClr val="bg1">
                    <a:lumMod val="50000"/>
                  </a:schemeClr>
                </a:solidFill>
                <a:latin typeface="+mj-lt"/>
              </a:defRPr>
            </a:lvl4pPr>
            <a:lvl5pPr marL="1828800" indent="0">
              <a:buClr>
                <a:srgbClr val="DA9A7B"/>
              </a:buClr>
              <a:buSzPct val="80000"/>
              <a:buFontTx/>
              <a:buNone/>
              <a:defRPr>
                <a:solidFill>
                  <a:schemeClr val="bg1">
                    <a:lumMod val="50000"/>
                  </a:schemeClr>
                </a:solidFill>
                <a:latin typeface="+mj-lt"/>
              </a:defRPr>
            </a:lvl5pPr>
          </a:lstStyle>
          <a:p>
            <a:pPr lvl="0"/>
            <a:r>
              <a:rPr lang="de-DE" dirty="0"/>
              <a:t>Mastertextformat bearbeiten</a:t>
            </a:r>
          </a:p>
        </p:txBody>
      </p:sp>
      <p:pic>
        <p:nvPicPr>
          <p:cNvPr id="11" name="Grafik 10">
            <a:extLst>
              <a:ext uri="{FF2B5EF4-FFF2-40B4-BE49-F238E27FC236}">
                <a16:creationId xmlns:a16="http://schemas.microsoft.com/office/drawing/2014/main" id="{C2F257E5-7254-4756-B01C-2E60046794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42656" y="346827"/>
            <a:ext cx="1817579" cy="1343861"/>
          </a:xfrm>
          <a:prstGeom prst="rect">
            <a:avLst/>
          </a:prstGeom>
        </p:spPr>
      </p:pic>
      <p:sp>
        <p:nvSpPr>
          <p:cNvPr id="9" name="Titel 1">
            <a:extLst>
              <a:ext uri="{FF2B5EF4-FFF2-40B4-BE49-F238E27FC236}">
                <a16:creationId xmlns:a16="http://schemas.microsoft.com/office/drawing/2014/main" id="{8AEEA253-8147-4B0B-A481-A46FCA514DFD}"/>
              </a:ext>
            </a:extLst>
          </p:cNvPr>
          <p:cNvSpPr>
            <a:spLocks noGrp="1"/>
          </p:cNvSpPr>
          <p:nvPr>
            <p:ph type="title"/>
          </p:nvPr>
        </p:nvSpPr>
        <p:spPr>
          <a:xfrm>
            <a:off x="838200" y="819928"/>
            <a:ext cx="8887691" cy="537701"/>
          </a:xfrm>
        </p:spPr>
        <p:txBody>
          <a:bodyPr anchor="b">
            <a:noAutofit/>
          </a:bodyPr>
          <a:lstStyle>
            <a:lvl1pPr>
              <a:defRPr sz="3600" b="0">
                <a:solidFill>
                  <a:schemeClr val="bg1">
                    <a:lumMod val="50000"/>
                  </a:schemeClr>
                </a:solidFill>
              </a:defRPr>
            </a:lvl1pPr>
          </a:lstStyle>
          <a:p>
            <a:r>
              <a:rPr lang="de-DE" dirty="0"/>
              <a:t>Mastertitelformat bearbeiten</a:t>
            </a:r>
            <a:endParaRPr lang="de-AT" dirty="0"/>
          </a:p>
        </p:txBody>
      </p:sp>
      <p:sp>
        <p:nvSpPr>
          <p:cNvPr id="8" name="Foliennummernplatzhalter 4">
            <a:extLst>
              <a:ext uri="{FF2B5EF4-FFF2-40B4-BE49-F238E27FC236}">
                <a16:creationId xmlns:a16="http://schemas.microsoft.com/office/drawing/2014/main" id="{FE0CC78C-AFB8-C544-A00A-CDD1B641F5B9}"/>
              </a:ext>
            </a:extLst>
          </p:cNvPr>
          <p:cNvSpPr>
            <a:spLocks noGrp="1"/>
          </p:cNvSpPr>
          <p:nvPr>
            <p:ph type="sldNum" sz="quarter" idx="12"/>
          </p:nvPr>
        </p:nvSpPr>
        <p:spPr>
          <a:xfrm>
            <a:off x="11286523" y="6391184"/>
            <a:ext cx="644084" cy="365125"/>
          </a:xfrm>
          <a:prstGeom prst="rect">
            <a:avLst/>
          </a:prstGeom>
        </p:spPr>
        <p:txBody>
          <a:bodyPr/>
          <a:lstStyle>
            <a:lvl1pPr algn="r">
              <a:defRPr sz="1200"/>
            </a:lvl1pPr>
          </a:lstStyle>
          <a:p>
            <a:fld id="{66F3173A-FE88-48C2-963E-3B2A89C8FEBE}" type="slidenum">
              <a:rPr lang="de-AT" smtClean="0"/>
              <a:pPr/>
              <a:t>‹Nr.›</a:t>
            </a:fld>
            <a:endParaRPr lang="de-AT" dirty="0"/>
          </a:p>
        </p:txBody>
      </p:sp>
    </p:spTree>
    <p:extLst>
      <p:ext uri="{BB962C8B-B14F-4D97-AF65-F5344CB8AC3E}">
        <p14:creationId xmlns:p14="http://schemas.microsoft.com/office/powerpoint/2010/main" val="278937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sfolie_Text gesamt">
    <p:bg>
      <p:bgPr>
        <a:solidFill>
          <a:schemeClr val="bg1"/>
        </a:solidFill>
        <a:effectLst/>
      </p:bgPr>
    </p:bg>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71BE0735-1D82-AE4C-B771-DC40E333E7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725" t="51766" b="42676"/>
          <a:stretch/>
        </p:blipFill>
        <p:spPr>
          <a:xfrm rot="16200000">
            <a:off x="9253474" y="4151238"/>
            <a:ext cx="5032375" cy="381145"/>
          </a:xfrm>
          <a:prstGeom prst="rect">
            <a:avLst/>
          </a:prstGeom>
        </p:spPr>
      </p:pic>
      <p:sp>
        <p:nvSpPr>
          <p:cNvPr id="3" name="Inhaltsplatzhalter 2"/>
          <p:cNvSpPr>
            <a:spLocks noGrp="1"/>
          </p:cNvSpPr>
          <p:nvPr>
            <p:ph idx="1"/>
          </p:nvPr>
        </p:nvSpPr>
        <p:spPr>
          <a:xfrm>
            <a:off x="838200" y="1825624"/>
            <a:ext cx="10296646" cy="4073546"/>
          </a:xfrm>
        </p:spPr>
        <p:txBody>
          <a:bodyPr>
            <a:noAutofit/>
          </a:bodyPr>
          <a:lstStyle>
            <a:lvl1pPr>
              <a:buClr>
                <a:srgbClr val="DA9A7B"/>
              </a:buClr>
              <a:defRPr sz="2600">
                <a:solidFill>
                  <a:schemeClr val="bg1">
                    <a:lumMod val="50000"/>
                  </a:schemeClr>
                </a:solidFill>
              </a:defRPr>
            </a:lvl1pPr>
            <a:lvl2pPr marL="685800" indent="-228600">
              <a:buClr>
                <a:srgbClr val="DA9A7B"/>
              </a:buClr>
              <a:buFont typeface="Symbol" pitchFamily="2" charset="2"/>
              <a:buChar char="-"/>
              <a:defRPr>
                <a:solidFill>
                  <a:schemeClr val="bg1">
                    <a:lumMod val="50000"/>
                  </a:schemeClr>
                </a:solidFill>
                <a:latin typeface="+mj-lt"/>
              </a:defRPr>
            </a:lvl2pPr>
            <a:lvl3pPr marL="1143000" indent="-228600">
              <a:buClr>
                <a:srgbClr val="DA9A7B"/>
              </a:buClr>
              <a:buFont typeface="Courier New" panose="02070309020205020404" pitchFamily="49" charset="0"/>
              <a:buChar char="o"/>
              <a:defRPr>
                <a:solidFill>
                  <a:schemeClr val="bg1">
                    <a:lumMod val="50000"/>
                  </a:schemeClr>
                </a:solidFill>
                <a:latin typeface="+mj-lt"/>
              </a:defRPr>
            </a:lvl3pPr>
            <a:lvl4pPr marL="1600200" indent="-228600">
              <a:buClr>
                <a:srgbClr val="DA9A7B"/>
              </a:buClr>
              <a:buSzPct val="80000"/>
              <a:buFont typeface="Arial" panose="020B0604020202020204" pitchFamily="34" charset="0"/>
              <a:buChar char="•"/>
              <a:defRPr>
                <a:solidFill>
                  <a:schemeClr val="bg1">
                    <a:lumMod val="50000"/>
                  </a:schemeClr>
                </a:solidFill>
                <a:latin typeface="+mj-lt"/>
              </a:defRPr>
            </a:lvl4pPr>
            <a:lvl5pPr marL="2057400" indent="-228600">
              <a:buClr>
                <a:srgbClr val="DA9A7B"/>
              </a:buClr>
              <a:buSzPct val="80000"/>
              <a:buFont typeface="Arial" panose="020B0604020202020204" pitchFamily="34" charset="0"/>
              <a:buChar char="•"/>
              <a:defRPr>
                <a:solidFill>
                  <a:schemeClr val="bg1">
                    <a:lumMod val="50000"/>
                  </a:schemeClr>
                </a:solidFill>
                <a:latin typeface="+mj-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pic>
        <p:nvPicPr>
          <p:cNvPr id="11" name="Grafik 10">
            <a:extLst>
              <a:ext uri="{FF2B5EF4-FFF2-40B4-BE49-F238E27FC236}">
                <a16:creationId xmlns:a16="http://schemas.microsoft.com/office/drawing/2014/main" id="{C2F257E5-7254-4756-B01C-2E60046794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42656" y="346827"/>
            <a:ext cx="1817579" cy="1343861"/>
          </a:xfrm>
          <a:prstGeom prst="rect">
            <a:avLst/>
          </a:prstGeom>
        </p:spPr>
      </p:pic>
      <p:sp>
        <p:nvSpPr>
          <p:cNvPr id="9" name="Titel 1">
            <a:extLst>
              <a:ext uri="{FF2B5EF4-FFF2-40B4-BE49-F238E27FC236}">
                <a16:creationId xmlns:a16="http://schemas.microsoft.com/office/drawing/2014/main" id="{8AEEA253-8147-4B0B-A481-A46FCA514DFD}"/>
              </a:ext>
            </a:extLst>
          </p:cNvPr>
          <p:cNvSpPr>
            <a:spLocks noGrp="1"/>
          </p:cNvSpPr>
          <p:nvPr>
            <p:ph type="title"/>
          </p:nvPr>
        </p:nvSpPr>
        <p:spPr>
          <a:xfrm>
            <a:off x="838200" y="819928"/>
            <a:ext cx="8887691" cy="537701"/>
          </a:xfrm>
        </p:spPr>
        <p:txBody>
          <a:bodyPr anchor="b">
            <a:noAutofit/>
          </a:bodyPr>
          <a:lstStyle>
            <a:lvl1pPr>
              <a:defRPr sz="3600" b="0">
                <a:solidFill>
                  <a:schemeClr val="bg1">
                    <a:lumMod val="50000"/>
                  </a:schemeClr>
                </a:solidFill>
              </a:defRPr>
            </a:lvl1pPr>
          </a:lstStyle>
          <a:p>
            <a:r>
              <a:rPr lang="de-DE" dirty="0"/>
              <a:t>Mastertitelformat bearbeiten</a:t>
            </a:r>
            <a:endParaRPr lang="de-AT" dirty="0"/>
          </a:p>
        </p:txBody>
      </p:sp>
      <p:sp>
        <p:nvSpPr>
          <p:cNvPr id="8" name="Foliennummernplatzhalter 4">
            <a:extLst>
              <a:ext uri="{FF2B5EF4-FFF2-40B4-BE49-F238E27FC236}">
                <a16:creationId xmlns:a16="http://schemas.microsoft.com/office/drawing/2014/main" id="{4E10DDF0-6D15-6146-A5DA-A04A3729FB42}"/>
              </a:ext>
            </a:extLst>
          </p:cNvPr>
          <p:cNvSpPr>
            <a:spLocks noGrp="1"/>
          </p:cNvSpPr>
          <p:nvPr>
            <p:ph type="sldNum" sz="quarter" idx="12"/>
          </p:nvPr>
        </p:nvSpPr>
        <p:spPr>
          <a:xfrm>
            <a:off x="11286523" y="6391184"/>
            <a:ext cx="644084" cy="365125"/>
          </a:xfrm>
          <a:prstGeom prst="rect">
            <a:avLst/>
          </a:prstGeom>
        </p:spPr>
        <p:txBody>
          <a:bodyPr/>
          <a:lstStyle>
            <a:lvl1pPr algn="r">
              <a:defRPr sz="1200"/>
            </a:lvl1pPr>
          </a:lstStyle>
          <a:p>
            <a:fld id="{66F3173A-FE88-48C2-963E-3B2A89C8FEBE}" type="slidenum">
              <a:rPr lang="de-AT" smtClean="0"/>
              <a:pPr/>
              <a:t>‹Nr.›</a:t>
            </a:fld>
            <a:endParaRPr lang="de-AT" dirty="0"/>
          </a:p>
        </p:txBody>
      </p:sp>
    </p:spTree>
    <p:extLst>
      <p:ext uri="{BB962C8B-B14F-4D97-AF65-F5344CB8AC3E}">
        <p14:creationId xmlns:p14="http://schemas.microsoft.com/office/powerpoint/2010/main" val="282533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folie_Introduction">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45DE91E-025C-EF4B-BCC8-B42AA0C261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725" t="51766" b="42676"/>
          <a:stretch/>
        </p:blipFill>
        <p:spPr>
          <a:xfrm rot="16200000">
            <a:off x="9253474" y="4151238"/>
            <a:ext cx="5032375" cy="381145"/>
          </a:xfrm>
          <a:prstGeom prst="rect">
            <a:avLst/>
          </a:prstGeom>
        </p:spPr>
      </p:pic>
      <p:pic>
        <p:nvPicPr>
          <p:cNvPr id="9" name="Grafik 8">
            <a:extLst>
              <a:ext uri="{FF2B5EF4-FFF2-40B4-BE49-F238E27FC236}">
                <a16:creationId xmlns:a16="http://schemas.microsoft.com/office/drawing/2014/main" id="{FE1C0206-934D-384B-A9F1-F61250DCA1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42656" y="346827"/>
            <a:ext cx="1817579" cy="1343861"/>
          </a:xfrm>
          <a:prstGeom prst="rect">
            <a:avLst/>
          </a:prstGeom>
        </p:spPr>
      </p:pic>
      <p:sp>
        <p:nvSpPr>
          <p:cNvPr id="14" name="Inhaltsplatzhalter 2">
            <a:extLst>
              <a:ext uri="{FF2B5EF4-FFF2-40B4-BE49-F238E27FC236}">
                <a16:creationId xmlns:a16="http://schemas.microsoft.com/office/drawing/2014/main" id="{EB611B3A-7B99-3449-9C7F-20968DD31F7F}"/>
              </a:ext>
            </a:extLst>
          </p:cNvPr>
          <p:cNvSpPr>
            <a:spLocks noGrp="1"/>
          </p:cNvSpPr>
          <p:nvPr>
            <p:ph idx="13"/>
          </p:nvPr>
        </p:nvSpPr>
        <p:spPr>
          <a:xfrm>
            <a:off x="6096000" y="1825625"/>
            <a:ext cx="5088038" cy="4351338"/>
          </a:xfrm>
        </p:spPr>
        <p:txBody>
          <a:bodyPr>
            <a:noAutofit/>
          </a:bodyPr>
          <a:lstStyle>
            <a:lvl1pPr marL="0" indent="0">
              <a:buClr>
                <a:srgbClr val="DA9A7B"/>
              </a:buClr>
              <a:buFontTx/>
              <a:buNone/>
              <a:defRPr sz="2400">
                <a:solidFill>
                  <a:schemeClr val="bg1">
                    <a:lumMod val="50000"/>
                  </a:schemeClr>
                </a:solidFill>
                <a:latin typeface="+mj-lt"/>
              </a:defRPr>
            </a:lvl1pPr>
            <a:lvl2pPr marL="685800" indent="-228600">
              <a:buClr>
                <a:srgbClr val="DA9A7B"/>
              </a:buClr>
              <a:buFont typeface="Symbol" pitchFamily="2" charset="2"/>
              <a:buChar char="-"/>
              <a:defRPr>
                <a:solidFill>
                  <a:schemeClr val="bg1">
                    <a:lumMod val="50000"/>
                  </a:schemeClr>
                </a:solidFill>
                <a:latin typeface="+mj-lt"/>
              </a:defRPr>
            </a:lvl2pPr>
            <a:lvl3pPr marL="1143000" indent="-228600">
              <a:buClr>
                <a:srgbClr val="DA9A7B"/>
              </a:buClr>
              <a:buFont typeface="Courier New" panose="02070309020205020404" pitchFamily="49" charset="0"/>
              <a:buChar char="o"/>
              <a:defRPr>
                <a:solidFill>
                  <a:schemeClr val="bg1">
                    <a:lumMod val="50000"/>
                  </a:schemeClr>
                </a:solidFill>
                <a:latin typeface="+mj-lt"/>
              </a:defRPr>
            </a:lvl3pPr>
            <a:lvl4pPr marL="1600200" indent="-228600">
              <a:buClr>
                <a:srgbClr val="DA9A7B"/>
              </a:buClr>
              <a:buSzPct val="80000"/>
              <a:buFont typeface="Arial" panose="020B0604020202020204" pitchFamily="34" charset="0"/>
              <a:buChar char="•"/>
              <a:defRPr>
                <a:solidFill>
                  <a:schemeClr val="bg1">
                    <a:lumMod val="50000"/>
                  </a:schemeClr>
                </a:solidFill>
                <a:latin typeface="+mj-lt"/>
              </a:defRPr>
            </a:lvl4pPr>
            <a:lvl5pPr marL="2057400" indent="-228600">
              <a:buClr>
                <a:srgbClr val="DA9A7B"/>
              </a:buClr>
              <a:buSzPct val="80000"/>
              <a:buFont typeface="Arial" panose="020B0604020202020204" pitchFamily="34" charset="0"/>
              <a:buChar char="•"/>
              <a:defRPr>
                <a:solidFill>
                  <a:schemeClr val="bg1">
                    <a:lumMod val="50000"/>
                  </a:schemeClr>
                </a:solidFill>
                <a:latin typeface="+mj-lt"/>
              </a:defRPr>
            </a:lvl5pPr>
          </a:lstStyle>
          <a:p>
            <a:pPr lvl="0"/>
            <a:r>
              <a:rPr lang="de-DE" dirty="0"/>
              <a:t>Mastertextformat bearbeiten</a:t>
            </a:r>
          </a:p>
        </p:txBody>
      </p:sp>
      <p:sp>
        <p:nvSpPr>
          <p:cNvPr id="15" name="Inhaltsplatzhalter 2">
            <a:extLst>
              <a:ext uri="{FF2B5EF4-FFF2-40B4-BE49-F238E27FC236}">
                <a16:creationId xmlns:a16="http://schemas.microsoft.com/office/drawing/2014/main" id="{63E78D9F-961B-C349-912E-273B513CAB69}"/>
              </a:ext>
            </a:extLst>
          </p:cNvPr>
          <p:cNvSpPr>
            <a:spLocks noGrp="1"/>
          </p:cNvSpPr>
          <p:nvPr>
            <p:ph idx="1"/>
          </p:nvPr>
        </p:nvSpPr>
        <p:spPr>
          <a:xfrm>
            <a:off x="838200" y="1825625"/>
            <a:ext cx="5088038" cy="4351338"/>
          </a:xfrm>
        </p:spPr>
        <p:txBody>
          <a:bodyPr>
            <a:noAutofit/>
          </a:bodyPr>
          <a:lstStyle>
            <a:lvl1pPr marL="0" indent="0">
              <a:buClr>
                <a:srgbClr val="DA9A7B"/>
              </a:buClr>
              <a:buNone/>
              <a:defRPr sz="2400">
                <a:solidFill>
                  <a:srgbClr val="AD5A31"/>
                </a:solidFill>
                <a:latin typeface="+mn-lt"/>
              </a:defRPr>
            </a:lvl1pPr>
            <a:lvl2pPr marL="685800" indent="-228600">
              <a:buClr>
                <a:srgbClr val="DA9A7B"/>
              </a:buClr>
              <a:buFont typeface="Symbol" pitchFamily="2" charset="2"/>
              <a:buChar char="-"/>
              <a:defRPr>
                <a:solidFill>
                  <a:schemeClr val="bg1">
                    <a:lumMod val="50000"/>
                  </a:schemeClr>
                </a:solidFill>
                <a:latin typeface="+mj-lt"/>
              </a:defRPr>
            </a:lvl2pPr>
            <a:lvl3pPr marL="1143000" indent="-228600">
              <a:buClr>
                <a:srgbClr val="DA9A7B"/>
              </a:buClr>
              <a:buFont typeface="Courier New" panose="02070309020205020404" pitchFamily="49" charset="0"/>
              <a:buChar char="o"/>
              <a:defRPr>
                <a:solidFill>
                  <a:schemeClr val="bg1">
                    <a:lumMod val="50000"/>
                  </a:schemeClr>
                </a:solidFill>
                <a:latin typeface="+mj-lt"/>
              </a:defRPr>
            </a:lvl3pPr>
            <a:lvl4pPr marL="1600200" indent="-228600">
              <a:buClr>
                <a:srgbClr val="DA9A7B"/>
              </a:buClr>
              <a:buSzPct val="80000"/>
              <a:buFont typeface="Arial" panose="020B0604020202020204" pitchFamily="34" charset="0"/>
              <a:buChar char="•"/>
              <a:defRPr>
                <a:solidFill>
                  <a:schemeClr val="bg1">
                    <a:lumMod val="50000"/>
                  </a:schemeClr>
                </a:solidFill>
                <a:latin typeface="+mj-lt"/>
              </a:defRPr>
            </a:lvl4pPr>
            <a:lvl5pPr marL="2057400" indent="-228600">
              <a:buClr>
                <a:srgbClr val="DA9A7B"/>
              </a:buClr>
              <a:buSzPct val="80000"/>
              <a:buFont typeface="Arial" panose="020B0604020202020204" pitchFamily="34" charset="0"/>
              <a:buChar char="•"/>
              <a:defRPr>
                <a:solidFill>
                  <a:schemeClr val="bg1">
                    <a:lumMod val="50000"/>
                  </a:schemeClr>
                </a:solidFill>
                <a:latin typeface="+mj-lt"/>
              </a:defRPr>
            </a:lvl5pPr>
          </a:lstStyle>
          <a:p>
            <a:pPr lvl="0"/>
            <a:r>
              <a:rPr lang="de-DE" dirty="0"/>
              <a:t>Mastertextformat bearbeiten</a:t>
            </a:r>
          </a:p>
        </p:txBody>
      </p:sp>
      <p:sp>
        <p:nvSpPr>
          <p:cNvPr id="16" name="Titel 1">
            <a:extLst>
              <a:ext uri="{FF2B5EF4-FFF2-40B4-BE49-F238E27FC236}">
                <a16:creationId xmlns:a16="http://schemas.microsoft.com/office/drawing/2014/main" id="{B6F95A21-0102-FE4A-BDEF-D820F28FF936}"/>
              </a:ext>
            </a:extLst>
          </p:cNvPr>
          <p:cNvSpPr>
            <a:spLocks noGrp="1"/>
          </p:cNvSpPr>
          <p:nvPr>
            <p:ph type="title"/>
          </p:nvPr>
        </p:nvSpPr>
        <p:spPr>
          <a:xfrm>
            <a:off x="838200" y="819928"/>
            <a:ext cx="8887691" cy="537701"/>
          </a:xfrm>
        </p:spPr>
        <p:txBody>
          <a:bodyPr anchor="b">
            <a:noAutofit/>
          </a:bodyPr>
          <a:lstStyle>
            <a:lvl1pPr>
              <a:defRPr sz="3600" b="0">
                <a:solidFill>
                  <a:schemeClr val="bg1">
                    <a:lumMod val="50000"/>
                  </a:schemeClr>
                </a:solidFill>
              </a:defRPr>
            </a:lvl1pPr>
          </a:lstStyle>
          <a:p>
            <a:r>
              <a:rPr lang="de-DE" dirty="0"/>
              <a:t>Mastertitelformat bearbeiten</a:t>
            </a:r>
            <a:endParaRPr lang="de-AT" dirty="0"/>
          </a:p>
        </p:txBody>
      </p:sp>
      <p:sp>
        <p:nvSpPr>
          <p:cNvPr id="10" name="Foliennummernplatzhalter 4">
            <a:extLst>
              <a:ext uri="{FF2B5EF4-FFF2-40B4-BE49-F238E27FC236}">
                <a16:creationId xmlns:a16="http://schemas.microsoft.com/office/drawing/2014/main" id="{55C640F8-2721-1F40-AD3D-344E42982C6B}"/>
              </a:ext>
            </a:extLst>
          </p:cNvPr>
          <p:cNvSpPr>
            <a:spLocks noGrp="1"/>
          </p:cNvSpPr>
          <p:nvPr>
            <p:ph type="sldNum" sz="quarter" idx="12"/>
          </p:nvPr>
        </p:nvSpPr>
        <p:spPr>
          <a:xfrm>
            <a:off x="11286523" y="6391184"/>
            <a:ext cx="644084" cy="365125"/>
          </a:xfrm>
          <a:prstGeom prst="rect">
            <a:avLst/>
          </a:prstGeom>
        </p:spPr>
        <p:txBody>
          <a:bodyPr/>
          <a:lstStyle>
            <a:lvl1pPr algn="r">
              <a:defRPr sz="1200"/>
            </a:lvl1pPr>
          </a:lstStyle>
          <a:p>
            <a:fld id="{66F3173A-FE88-48C2-963E-3B2A89C8FEBE}" type="slidenum">
              <a:rPr lang="de-AT" smtClean="0"/>
              <a:pPr/>
              <a:t>‹Nr.›</a:t>
            </a:fld>
            <a:endParaRPr lang="de-AT" dirty="0"/>
          </a:p>
        </p:txBody>
      </p:sp>
    </p:spTree>
    <p:extLst>
      <p:ext uri="{BB962C8B-B14F-4D97-AF65-F5344CB8AC3E}">
        <p14:creationId xmlns:p14="http://schemas.microsoft.com/office/powerpoint/2010/main" val="95214004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nhaltsfolie_Zweispalter">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F45DE91E-025C-EF4B-BCC8-B42AA0C261F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8725" t="51766" b="42676"/>
          <a:stretch/>
        </p:blipFill>
        <p:spPr>
          <a:xfrm rot="16200000">
            <a:off x="9253474" y="4151238"/>
            <a:ext cx="5032375" cy="381145"/>
          </a:xfrm>
          <a:prstGeom prst="rect">
            <a:avLst/>
          </a:prstGeom>
        </p:spPr>
      </p:pic>
      <p:pic>
        <p:nvPicPr>
          <p:cNvPr id="9" name="Grafik 8">
            <a:extLst>
              <a:ext uri="{FF2B5EF4-FFF2-40B4-BE49-F238E27FC236}">
                <a16:creationId xmlns:a16="http://schemas.microsoft.com/office/drawing/2014/main" id="{FE1C0206-934D-384B-A9F1-F61250DCA15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142656" y="346827"/>
            <a:ext cx="1817579" cy="1343861"/>
          </a:xfrm>
          <a:prstGeom prst="rect">
            <a:avLst/>
          </a:prstGeom>
        </p:spPr>
      </p:pic>
      <p:sp>
        <p:nvSpPr>
          <p:cNvPr id="14" name="Inhaltsplatzhalter 2">
            <a:extLst>
              <a:ext uri="{FF2B5EF4-FFF2-40B4-BE49-F238E27FC236}">
                <a16:creationId xmlns:a16="http://schemas.microsoft.com/office/drawing/2014/main" id="{EB611B3A-7B99-3449-9C7F-20968DD31F7F}"/>
              </a:ext>
            </a:extLst>
          </p:cNvPr>
          <p:cNvSpPr>
            <a:spLocks noGrp="1"/>
          </p:cNvSpPr>
          <p:nvPr>
            <p:ph idx="13"/>
          </p:nvPr>
        </p:nvSpPr>
        <p:spPr>
          <a:xfrm>
            <a:off x="6096000" y="1825625"/>
            <a:ext cx="5088038" cy="4351338"/>
          </a:xfrm>
        </p:spPr>
        <p:txBody>
          <a:bodyPr>
            <a:noAutofit/>
          </a:bodyPr>
          <a:lstStyle>
            <a:lvl1pPr>
              <a:buClr>
                <a:srgbClr val="DA9A7B"/>
              </a:buClr>
              <a:defRPr sz="2600">
                <a:solidFill>
                  <a:schemeClr val="bg1">
                    <a:lumMod val="50000"/>
                  </a:schemeClr>
                </a:solidFill>
                <a:latin typeface="+mn-lt"/>
              </a:defRPr>
            </a:lvl1pPr>
            <a:lvl2pPr marL="685800" indent="-228600">
              <a:buClr>
                <a:srgbClr val="DA9A7B"/>
              </a:buClr>
              <a:buFont typeface="Symbol" pitchFamily="2" charset="2"/>
              <a:buChar char="-"/>
              <a:defRPr>
                <a:solidFill>
                  <a:schemeClr val="bg1">
                    <a:lumMod val="50000"/>
                  </a:schemeClr>
                </a:solidFill>
                <a:latin typeface="+mj-lt"/>
              </a:defRPr>
            </a:lvl2pPr>
            <a:lvl3pPr marL="1143000" indent="-228600">
              <a:buClr>
                <a:srgbClr val="DA9A7B"/>
              </a:buClr>
              <a:buFont typeface="Courier New" panose="02070309020205020404" pitchFamily="49" charset="0"/>
              <a:buChar char="o"/>
              <a:defRPr>
                <a:solidFill>
                  <a:schemeClr val="bg1">
                    <a:lumMod val="50000"/>
                  </a:schemeClr>
                </a:solidFill>
                <a:latin typeface="+mj-lt"/>
              </a:defRPr>
            </a:lvl3pPr>
            <a:lvl4pPr marL="1600200" indent="-228600">
              <a:buClr>
                <a:srgbClr val="DA9A7B"/>
              </a:buClr>
              <a:buSzPct val="80000"/>
              <a:buFont typeface="Arial" panose="020B0604020202020204" pitchFamily="34" charset="0"/>
              <a:buChar char="•"/>
              <a:defRPr>
                <a:solidFill>
                  <a:schemeClr val="bg1">
                    <a:lumMod val="50000"/>
                  </a:schemeClr>
                </a:solidFill>
                <a:latin typeface="+mj-lt"/>
              </a:defRPr>
            </a:lvl4pPr>
            <a:lvl5pPr marL="2057400" indent="-228600">
              <a:buClr>
                <a:srgbClr val="DA9A7B"/>
              </a:buClr>
              <a:buSzPct val="80000"/>
              <a:buFont typeface="Arial" panose="020B0604020202020204" pitchFamily="34" charset="0"/>
              <a:buChar char="•"/>
              <a:defRPr>
                <a:solidFill>
                  <a:schemeClr val="bg1">
                    <a:lumMod val="50000"/>
                  </a:schemeClr>
                </a:solidFill>
                <a:latin typeface="+mj-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5" name="Inhaltsplatzhalter 2">
            <a:extLst>
              <a:ext uri="{FF2B5EF4-FFF2-40B4-BE49-F238E27FC236}">
                <a16:creationId xmlns:a16="http://schemas.microsoft.com/office/drawing/2014/main" id="{63E78D9F-961B-C349-912E-273B513CAB69}"/>
              </a:ext>
            </a:extLst>
          </p:cNvPr>
          <p:cNvSpPr>
            <a:spLocks noGrp="1"/>
          </p:cNvSpPr>
          <p:nvPr>
            <p:ph idx="1"/>
          </p:nvPr>
        </p:nvSpPr>
        <p:spPr>
          <a:xfrm>
            <a:off x="838200" y="1825625"/>
            <a:ext cx="5088038" cy="4351338"/>
          </a:xfrm>
        </p:spPr>
        <p:txBody>
          <a:bodyPr>
            <a:noAutofit/>
          </a:bodyPr>
          <a:lstStyle>
            <a:lvl1pPr>
              <a:buClr>
                <a:srgbClr val="DA9A7B"/>
              </a:buClr>
              <a:defRPr sz="2600">
                <a:solidFill>
                  <a:schemeClr val="bg1">
                    <a:lumMod val="50000"/>
                  </a:schemeClr>
                </a:solidFill>
                <a:latin typeface="+mn-lt"/>
              </a:defRPr>
            </a:lvl1pPr>
            <a:lvl2pPr marL="685800" indent="-228600">
              <a:buClr>
                <a:srgbClr val="DA9A7B"/>
              </a:buClr>
              <a:buFont typeface="Symbol" pitchFamily="2" charset="2"/>
              <a:buChar char="-"/>
              <a:defRPr>
                <a:solidFill>
                  <a:schemeClr val="bg1">
                    <a:lumMod val="50000"/>
                  </a:schemeClr>
                </a:solidFill>
                <a:latin typeface="+mj-lt"/>
              </a:defRPr>
            </a:lvl2pPr>
            <a:lvl3pPr marL="1143000" indent="-228600">
              <a:buClr>
                <a:srgbClr val="DA9A7B"/>
              </a:buClr>
              <a:buFont typeface="Courier New" panose="02070309020205020404" pitchFamily="49" charset="0"/>
              <a:buChar char="o"/>
              <a:defRPr>
                <a:solidFill>
                  <a:schemeClr val="bg1">
                    <a:lumMod val="50000"/>
                  </a:schemeClr>
                </a:solidFill>
                <a:latin typeface="+mj-lt"/>
              </a:defRPr>
            </a:lvl3pPr>
            <a:lvl4pPr marL="1600200" indent="-228600">
              <a:buClr>
                <a:srgbClr val="DA9A7B"/>
              </a:buClr>
              <a:buSzPct val="80000"/>
              <a:buFont typeface="Arial" panose="020B0604020202020204" pitchFamily="34" charset="0"/>
              <a:buChar char="•"/>
              <a:defRPr>
                <a:solidFill>
                  <a:schemeClr val="bg1">
                    <a:lumMod val="50000"/>
                  </a:schemeClr>
                </a:solidFill>
                <a:latin typeface="+mj-lt"/>
              </a:defRPr>
            </a:lvl4pPr>
            <a:lvl5pPr marL="2057400" indent="-228600">
              <a:buClr>
                <a:srgbClr val="DA9A7B"/>
              </a:buClr>
              <a:buSzPct val="80000"/>
              <a:buFont typeface="Arial" panose="020B0604020202020204" pitchFamily="34" charset="0"/>
              <a:buChar char="•"/>
              <a:defRPr>
                <a:solidFill>
                  <a:schemeClr val="bg1">
                    <a:lumMod val="50000"/>
                  </a:schemeClr>
                </a:solidFill>
                <a:latin typeface="+mj-lt"/>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16" name="Titel 1">
            <a:extLst>
              <a:ext uri="{FF2B5EF4-FFF2-40B4-BE49-F238E27FC236}">
                <a16:creationId xmlns:a16="http://schemas.microsoft.com/office/drawing/2014/main" id="{B6F95A21-0102-FE4A-BDEF-D820F28FF936}"/>
              </a:ext>
            </a:extLst>
          </p:cNvPr>
          <p:cNvSpPr>
            <a:spLocks noGrp="1"/>
          </p:cNvSpPr>
          <p:nvPr>
            <p:ph type="title"/>
          </p:nvPr>
        </p:nvSpPr>
        <p:spPr>
          <a:xfrm>
            <a:off x="838200" y="819928"/>
            <a:ext cx="8887691" cy="537701"/>
          </a:xfrm>
        </p:spPr>
        <p:txBody>
          <a:bodyPr anchor="b">
            <a:noAutofit/>
          </a:bodyPr>
          <a:lstStyle>
            <a:lvl1pPr>
              <a:defRPr sz="3600" b="0">
                <a:solidFill>
                  <a:schemeClr val="bg1">
                    <a:lumMod val="50000"/>
                  </a:schemeClr>
                </a:solidFill>
              </a:defRPr>
            </a:lvl1pPr>
          </a:lstStyle>
          <a:p>
            <a:r>
              <a:rPr lang="de-DE" dirty="0"/>
              <a:t>Mastertitelformat bearbeiten</a:t>
            </a:r>
            <a:endParaRPr lang="de-AT" dirty="0"/>
          </a:p>
        </p:txBody>
      </p:sp>
      <p:sp>
        <p:nvSpPr>
          <p:cNvPr id="10" name="Foliennummernplatzhalter 4">
            <a:extLst>
              <a:ext uri="{FF2B5EF4-FFF2-40B4-BE49-F238E27FC236}">
                <a16:creationId xmlns:a16="http://schemas.microsoft.com/office/drawing/2014/main" id="{286629A2-BF8A-9846-914F-E9FD80C524E8}"/>
              </a:ext>
            </a:extLst>
          </p:cNvPr>
          <p:cNvSpPr>
            <a:spLocks noGrp="1"/>
          </p:cNvSpPr>
          <p:nvPr>
            <p:ph type="sldNum" sz="quarter" idx="12"/>
          </p:nvPr>
        </p:nvSpPr>
        <p:spPr>
          <a:xfrm>
            <a:off x="11286523" y="6391184"/>
            <a:ext cx="644084" cy="365125"/>
          </a:xfrm>
          <a:prstGeom prst="rect">
            <a:avLst/>
          </a:prstGeom>
        </p:spPr>
        <p:txBody>
          <a:bodyPr/>
          <a:lstStyle>
            <a:lvl1pPr algn="r">
              <a:defRPr sz="1200"/>
            </a:lvl1pPr>
          </a:lstStyle>
          <a:p>
            <a:fld id="{66F3173A-FE88-48C2-963E-3B2A89C8FEBE}" type="slidenum">
              <a:rPr lang="de-AT" smtClean="0"/>
              <a:pPr/>
              <a:t>‹Nr.›</a:t>
            </a:fld>
            <a:endParaRPr lang="de-AT" dirty="0"/>
          </a:p>
        </p:txBody>
      </p:sp>
    </p:spTree>
    <p:extLst>
      <p:ext uri="{BB962C8B-B14F-4D97-AF65-F5344CB8AC3E}">
        <p14:creationId xmlns:p14="http://schemas.microsoft.com/office/powerpoint/2010/main" val="2259958796"/>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V">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FE1C0206-934D-384B-A9F1-F61250DCA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42656" y="346827"/>
            <a:ext cx="1817579" cy="1343861"/>
          </a:xfrm>
          <a:prstGeom prst="rect">
            <a:avLst/>
          </a:prstGeom>
        </p:spPr>
      </p:pic>
      <p:pic>
        <p:nvPicPr>
          <p:cNvPr id="12" name="Grafik 11">
            <a:extLst>
              <a:ext uri="{FF2B5EF4-FFF2-40B4-BE49-F238E27FC236}">
                <a16:creationId xmlns:a16="http://schemas.microsoft.com/office/drawing/2014/main" id="{EE5BA111-9764-2042-A4DC-B394F5C2B2D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58725" t="51766" b="42676"/>
          <a:stretch/>
        </p:blipFill>
        <p:spPr>
          <a:xfrm rot="16200000">
            <a:off x="9253474" y="4151238"/>
            <a:ext cx="5032375" cy="381145"/>
          </a:xfrm>
          <a:prstGeom prst="rect">
            <a:avLst/>
          </a:prstGeom>
        </p:spPr>
      </p:pic>
      <p:sp>
        <p:nvSpPr>
          <p:cNvPr id="18" name="Foliennummernplatzhalter 4">
            <a:extLst>
              <a:ext uri="{FF2B5EF4-FFF2-40B4-BE49-F238E27FC236}">
                <a16:creationId xmlns:a16="http://schemas.microsoft.com/office/drawing/2014/main" id="{177150C3-8379-CD46-A604-036F5013B0E8}"/>
              </a:ext>
            </a:extLst>
          </p:cNvPr>
          <p:cNvSpPr>
            <a:spLocks noGrp="1"/>
          </p:cNvSpPr>
          <p:nvPr>
            <p:ph type="sldNum" sz="quarter" idx="12"/>
          </p:nvPr>
        </p:nvSpPr>
        <p:spPr>
          <a:xfrm>
            <a:off x="11286523" y="6391184"/>
            <a:ext cx="644084" cy="365125"/>
          </a:xfrm>
          <a:prstGeom prst="rect">
            <a:avLst/>
          </a:prstGeom>
        </p:spPr>
        <p:txBody>
          <a:bodyPr/>
          <a:lstStyle>
            <a:lvl1pPr algn="r">
              <a:defRPr sz="1200"/>
            </a:lvl1pPr>
          </a:lstStyle>
          <a:p>
            <a:fld id="{66F3173A-FE88-48C2-963E-3B2A89C8FEBE}" type="slidenum">
              <a:rPr lang="de-AT" smtClean="0"/>
              <a:pPr/>
              <a:t>‹Nr.›</a:t>
            </a:fld>
            <a:endParaRPr lang="de-AT" dirty="0"/>
          </a:p>
        </p:txBody>
      </p:sp>
      <p:sp>
        <p:nvSpPr>
          <p:cNvPr id="4" name="Bildplatzhalter 3">
            <a:extLst>
              <a:ext uri="{FF2B5EF4-FFF2-40B4-BE49-F238E27FC236}">
                <a16:creationId xmlns:a16="http://schemas.microsoft.com/office/drawing/2014/main" id="{8E2F4E3B-027C-B544-8B68-D76381A590E4}"/>
              </a:ext>
            </a:extLst>
          </p:cNvPr>
          <p:cNvSpPr>
            <a:spLocks noGrp="1"/>
          </p:cNvSpPr>
          <p:nvPr>
            <p:ph type="pic" sz="quarter" idx="14"/>
          </p:nvPr>
        </p:nvSpPr>
        <p:spPr>
          <a:xfrm>
            <a:off x="4947160" y="1621114"/>
            <a:ext cx="3277210" cy="4890058"/>
          </a:xfrm>
        </p:spPr>
        <p:txBody>
          <a:bodyPr/>
          <a:lstStyle/>
          <a:p>
            <a:endParaRPr lang="de-DE" dirty="0"/>
          </a:p>
        </p:txBody>
      </p:sp>
      <p:sp>
        <p:nvSpPr>
          <p:cNvPr id="17" name="Inhaltsplatzhalter 2">
            <a:extLst>
              <a:ext uri="{FF2B5EF4-FFF2-40B4-BE49-F238E27FC236}">
                <a16:creationId xmlns:a16="http://schemas.microsoft.com/office/drawing/2014/main" id="{D778BDF5-9A47-5A47-A4EA-4DCE4FBCA9E9}"/>
              </a:ext>
            </a:extLst>
          </p:cNvPr>
          <p:cNvSpPr>
            <a:spLocks noGrp="1"/>
          </p:cNvSpPr>
          <p:nvPr>
            <p:ph idx="15"/>
          </p:nvPr>
        </p:nvSpPr>
        <p:spPr>
          <a:xfrm>
            <a:off x="7954556" y="2958173"/>
            <a:ext cx="3277210" cy="3552999"/>
          </a:xfrm>
        </p:spPr>
        <p:txBody>
          <a:bodyPr>
            <a:noAutofit/>
          </a:bodyPr>
          <a:lstStyle>
            <a:lvl1pPr marL="0" indent="0" algn="r">
              <a:buClr>
                <a:srgbClr val="DA9A7B"/>
              </a:buClr>
              <a:buNone/>
              <a:defRPr sz="1800">
                <a:solidFill>
                  <a:schemeClr val="bg1">
                    <a:lumMod val="50000"/>
                  </a:schemeClr>
                </a:solidFill>
              </a:defRPr>
            </a:lvl1pPr>
            <a:lvl2pPr marL="685800" indent="-228600">
              <a:buClr>
                <a:srgbClr val="DA9A7B"/>
              </a:buClr>
              <a:buFont typeface="Symbol" pitchFamily="2" charset="2"/>
              <a:buChar char="-"/>
              <a:defRPr>
                <a:solidFill>
                  <a:schemeClr val="bg1">
                    <a:lumMod val="50000"/>
                  </a:schemeClr>
                </a:solidFill>
              </a:defRPr>
            </a:lvl2pPr>
            <a:lvl3pPr marL="914400" indent="0">
              <a:buClr>
                <a:srgbClr val="DA9A7B"/>
              </a:buClr>
              <a:buFontTx/>
              <a:buNone/>
              <a:defRPr>
                <a:solidFill>
                  <a:schemeClr val="bg1">
                    <a:lumMod val="50000"/>
                  </a:schemeClr>
                </a:solidFill>
              </a:defRPr>
            </a:lvl3pPr>
            <a:lvl4pPr marL="1600200" indent="-228600">
              <a:buClr>
                <a:srgbClr val="DA9A7B"/>
              </a:buClr>
              <a:buSzPct val="80000"/>
              <a:buFont typeface="Arial" panose="020B0604020202020204" pitchFamily="34" charset="0"/>
              <a:buChar char="•"/>
              <a:defRPr>
                <a:solidFill>
                  <a:schemeClr val="bg1">
                    <a:lumMod val="50000"/>
                  </a:schemeClr>
                </a:solidFill>
              </a:defRPr>
            </a:lvl4pPr>
            <a:lvl5pPr marL="2057400" indent="-228600">
              <a:buClr>
                <a:srgbClr val="DA9A7B"/>
              </a:buClr>
              <a:buSzPct val="80000"/>
              <a:buFont typeface="Arial" panose="020B0604020202020204" pitchFamily="34" charset="0"/>
              <a:buChar char="•"/>
              <a:defRPr>
                <a:solidFill>
                  <a:schemeClr val="bg1">
                    <a:lumMod val="50000"/>
                  </a:schemeClr>
                </a:solidFill>
              </a:defRPr>
            </a:lvl5pPr>
          </a:lstStyle>
          <a:p>
            <a:pPr lvl="0"/>
            <a:r>
              <a:rPr lang="de-DE" dirty="0"/>
              <a:t>Mastertextformat bearbeiten</a:t>
            </a:r>
          </a:p>
        </p:txBody>
      </p:sp>
      <p:sp>
        <p:nvSpPr>
          <p:cNvPr id="21" name="Titel 1">
            <a:extLst>
              <a:ext uri="{FF2B5EF4-FFF2-40B4-BE49-F238E27FC236}">
                <a16:creationId xmlns:a16="http://schemas.microsoft.com/office/drawing/2014/main" id="{9C0AF3B8-3285-AB48-9219-94FED4187C08}"/>
              </a:ext>
            </a:extLst>
          </p:cNvPr>
          <p:cNvSpPr>
            <a:spLocks noGrp="1"/>
          </p:cNvSpPr>
          <p:nvPr>
            <p:ph type="title"/>
          </p:nvPr>
        </p:nvSpPr>
        <p:spPr>
          <a:xfrm>
            <a:off x="838200" y="819928"/>
            <a:ext cx="8887691" cy="537701"/>
          </a:xfrm>
        </p:spPr>
        <p:txBody>
          <a:bodyPr anchor="b">
            <a:noAutofit/>
          </a:bodyPr>
          <a:lstStyle>
            <a:lvl1pPr>
              <a:defRPr sz="3600" b="0">
                <a:solidFill>
                  <a:schemeClr val="bg1">
                    <a:lumMod val="50000"/>
                  </a:schemeClr>
                </a:solidFill>
              </a:defRPr>
            </a:lvl1pPr>
          </a:lstStyle>
          <a:p>
            <a:r>
              <a:rPr lang="de-DE" dirty="0"/>
              <a:t>Mastertitelformat bearbeiten</a:t>
            </a:r>
            <a:endParaRPr lang="de-AT" dirty="0"/>
          </a:p>
        </p:txBody>
      </p:sp>
      <p:sp>
        <p:nvSpPr>
          <p:cNvPr id="22" name="Inhaltsplatzhalter 2">
            <a:extLst>
              <a:ext uri="{FF2B5EF4-FFF2-40B4-BE49-F238E27FC236}">
                <a16:creationId xmlns:a16="http://schemas.microsoft.com/office/drawing/2014/main" id="{5DF8121A-37C4-CD4C-BD75-736F01C8F5E5}"/>
              </a:ext>
            </a:extLst>
          </p:cNvPr>
          <p:cNvSpPr>
            <a:spLocks noGrp="1"/>
          </p:cNvSpPr>
          <p:nvPr>
            <p:ph idx="1"/>
          </p:nvPr>
        </p:nvSpPr>
        <p:spPr>
          <a:xfrm>
            <a:off x="855135" y="1825624"/>
            <a:ext cx="5088038" cy="4685548"/>
          </a:xfrm>
        </p:spPr>
        <p:txBody>
          <a:bodyPr>
            <a:noAutofit/>
          </a:bodyPr>
          <a:lstStyle>
            <a:lvl1pPr marL="0" indent="0">
              <a:buClr>
                <a:srgbClr val="DA9A7B"/>
              </a:buClr>
              <a:buFontTx/>
              <a:buNone/>
              <a:defRPr sz="2600">
                <a:solidFill>
                  <a:schemeClr val="bg1">
                    <a:lumMod val="50000"/>
                  </a:schemeClr>
                </a:solidFill>
                <a:latin typeface="+mj-lt"/>
              </a:defRPr>
            </a:lvl1pPr>
            <a:lvl2pPr marL="685800" indent="-228600">
              <a:buClr>
                <a:srgbClr val="DA9A7B"/>
              </a:buClr>
              <a:buFont typeface="Symbol" pitchFamily="2" charset="2"/>
              <a:buChar char="-"/>
              <a:defRPr>
                <a:solidFill>
                  <a:schemeClr val="bg1">
                    <a:lumMod val="50000"/>
                  </a:schemeClr>
                </a:solidFill>
                <a:latin typeface="+mj-lt"/>
              </a:defRPr>
            </a:lvl2pPr>
            <a:lvl3pPr marL="1143000" indent="-228600">
              <a:buClr>
                <a:srgbClr val="DA9A7B"/>
              </a:buClr>
              <a:buFont typeface="Courier New" panose="02070309020205020404" pitchFamily="49" charset="0"/>
              <a:buChar char="o"/>
              <a:defRPr>
                <a:solidFill>
                  <a:schemeClr val="bg1">
                    <a:lumMod val="50000"/>
                  </a:schemeClr>
                </a:solidFill>
                <a:latin typeface="+mj-lt"/>
              </a:defRPr>
            </a:lvl3pPr>
            <a:lvl4pPr marL="1600200" indent="-228600">
              <a:buClr>
                <a:srgbClr val="DA9A7B"/>
              </a:buClr>
              <a:buSzPct val="80000"/>
              <a:buFont typeface="Arial" panose="020B0604020202020204" pitchFamily="34" charset="0"/>
              <a:buChar char="•"/>
              <a:defRPr>
                <a:solidFill>
                  <a:schemeClr val="bg1">
                    <a:lumMod val="50000"/>
                  </a:schemeClr>
                </a:solidFill>
                <a:latin typeface="+mj-lt"/>
              </a:defRPr>
            </a:lvl4pPr>
            <a:lvl5pPr marL="2057400" indent="-228600">
              <a:buClr>
                <a:srgbClr val="DA9A7B"/>
              </a:buClr>
              <a:buSzPct val="80000"/>
              <a:buFont typeface="Arial" panose="020B0604020202020204" pitchFamily="34" charset="0"/>
              <a:buChar char="•"/>
              <a:defRPr>
                <a:solidFill>
                  <a:schemeClr val="bg1">
                    <a:lumMod val="50000"/>
                  </a:schemeClr>
                </a:solidFill>
                <a:latin typeface="+mj-lt"/>
              </a:defRPr>
            </a:lvl5pPr>
          </a:lstStyle>
          <a:p>
            <a:pPr lvl="0"/>
            <a:r>
              <a:rPr lang="de-DE" dirty="0"/>
              <a:t>Mastertextformat bearbeiten</a:t>
            </a:r>
          </a:p>
        </p:txBody>
      </p:sp>
    </p:spTree>
    <p:extLst>
      <p:ext uri="{BB962C8B-B14F-4D97-AF65-F5344CB8AC3E}">
        <p14:creationId xmlns:p14="http://schemas.microsoft.com/office/powerpoint/2010/main" val="273422322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folie">
    <p:bg>
      <p:bgPr>
        <a:solidFill>
          <a:schemeClr val="bg1"/>
        </a:solidFill>
        <a:effectLst/>
      </p:bgPr>
    </p:bg>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38442BF-6947-E141-B20B-E7CF016DC4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75"/>
          <a:stretch/>
        </p:blipFill>
        <p:spPr>
          <a:xfrm>
            <a:off x="0" y="-13090"/>
            <a:ext cx="12192000" cy="6858000"/>
          </a:xfrm>
          <a:prstGeom prst="rect">
            <a:avLst/>
          </a:prstGeom>
        </p:spPr>
      </p:pic>
    </p:spTree>
    <p:extLst>
      <p:ext uri="{BB962C8B-B14F-4D97-AF65-F5344CB8AC3E}">
        <p14:creationId xmlns:p14="http://schemas.microsoft.com/office/powerpoint/2010/main" val="643318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787078"/>
            <a:ext cx="8884534" cy="567944"/>
          </a:xfrm>
          <a:prstGeom prst="rect">
            <a:avLst/>
          </a:prstGeom>
        </p:spPr>
        <p:txBody>
          <a:bodyPr vert="horz" lIns="91440" tIns="45720" rIns="91440" bIns="45720" rtlCol="0" anchor="ctr">
            <a:noAutofit/>
          </a:bodyPr>
          <a:lstStyle/>
          <a:p>
            <a:r>
              <a:rPr lang="de-DE" dirty="0"/>
              <a:t>Mastertitelformat bearbeiten</a:t>
            </a:r>
            <a:endParaRPr lang="de-AT" dirty="0"/>
          </a:p>
        </p:txBody>
      </p:sp>
      <p:sp>
        <p:nvSpPr>
          <p:cNvPr id="3" name="Textplatzhalter 2"/>
          <p:cNvSpPr>
            <a:spLocks noGrp="1"/>
          </p:cNvSpPr>
          <p:nvPr>
            <p:ph type="body" idx="1"/>
          </p:nvPr>
        </p:nvSpPr>
        <p:spPr>
          <a:xfrm>
            <a:off x="838200" y="1825624"/>
            <a:ext cx="10296646" cy="4394202"/>
          </a:xfrm>
          <a:prstGeom prst="rect">
            <a:avLst/>
          </a:prstGeom>
        </p:spPr>
        <p:txBody>
          <a:bodyPr vert="horz" lIns="91440" tIns="45720" rIns="91440" bIns="45720" rtlCol="0">
            <a:no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AT" dirty="0"/>
          </a:p>
        </p:txBody>
      </p:sp>
      <p:sp>
        <p:nvSpPr>
          <p:cNvPr id="9" name="Foliennummernplatzhalter 5">
            <a:extLst>
              <a:ext uri="{FF2B5EF4-FFF2-40B4-BE49-F238E27FC236}">
                <a16:creationId xmlns:a16="http://schemas.microsoft.com/office/drawing/2014/main" id="{F70146C3-FDC6-DF4D-B5B7-12377246C140}"/>
              </a:ext>
            </a:extLst>
          </p:cNvPr>
          <p:cNvSpPr txBox="1">
            <a:spLocks/>
          </p:cNvSpPr>
          <p:nvPr userDrawn="1"/>
        </p:nvSpPr>
        <p:spPr>
          <a:xfrm>
            <a:off x="9254439" y="6356350"/>
            <a:ext cx="2743200" cy="365125"/>
          </a:xfrm>
          <a:prstGeom prst="rect">
            <a:avLst/>
          </a:prstGeom>
        </p:spPr>
        <p:txBody>
          <a:bodyPr/>
          <a:lstStyle>
            <a:defPPr>
              <a:defRPr lang="de-DE"/>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6F3173A-FE88-48C2-963E-3B2A89C8FEBE}" type="slidenum">
              <a:rPr lang="de-AT" smtClean="0"/>
              <a:pPr/>
              <a:t>‹Nr.›</a:t>
            </a:fld>
            <a:endParaRPr lang="de-AT" dirty="0"/>
          </a:p>
        </p:txBody>
      </p:sp>
      <p:sp>
        <p:nvSpPr>
          <p:cNvPr id="6" name="Foliennummernplatzhalter 4">
            <a:extLst>
              <a:ext uri="{FF2B5EF4-FFF2-40B4-BE49-F238E27FC236}">
                <a16:creationId xmlns:a16="http://schemas.microsoft.com/office/drawing/2014/main" id="{228C20F9-9064-444F-B97A-DAA561FBB78C}"/>
              </a:ext>
            </a:extLst>
          </p:cNvPr>
          <p:cNvSpPr>
            <a:spLocks noGrp="1"/>
          </p:cNvSpPr>
          <p:nvPr>
            <p:ph type="sldNum" sz="quarter" idx="4"/>
          </p:nvPr>
        </p:nvSpPr>
        <p:spPr>
          <a:xfrm>
            <a:off x="11286523" y="6391184"/>
            <a:ext cx="644084" cy="365125"/>
          </a:xfrm>
          <a:prstGeom prst="rect">
            <a:avLst/>
          </a:prstGeom>
        </p:spPr>
        <p:txBody>
          <a:bodyPr/>
          <a:lstStyle>
            <a:lvl1pPr algn="r">
              <a:defRPr sz="1200">
                <a:solidFill>
                  <a:schemeClr val="bg1"/>
                </a:solidFill>
              </a:defRPr>
            </a:lvl1pPr>
          </a:lstStyle>
          <a:p>
            <a:fld id="{66F3173A-FE88-48C2-963E-3B2A89C8FEBE}" type="slidenum">
              <a:rPr lang="de-AT" smtClean="0"/>
              <a:pPr/>
              <a:t>‹Nr.›</a:t>
            </a:fld>
            <a:endParaRPr lang="de-AT" dirty="0"/>
          </a:p>
        </p:txBody>
      </p:sp>
    </p:spTree>
    <p:extLst>
      <p:ext uri="{BB962C8B-B14F-4D97-AF65-F5344CB8AC3E}">
        <p14:creationId xmlns:p14="http://schemas.microsoft.com/office/powerpoint/2010/main" val="1937045267"/>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65" r:id="rId3"/>
    <p:sldLayoutId id="2147483671" r:id="rId4"/>
    <p:sldLayoutId id="2147483650" r:id="rId5"/>
    <p:sldLayoutId id="2147483652" r:id="rId6"/>
    <p:sldLayoutId id="2147483669" r:id="rId7"/>
    <p:sldLayoutId id="2147483667" r:id="rId8"/>
    <p:sldLayoutId id="2147483670" r:id="rId9"/>
  </p:sldLayoutIdLst>
  <p:hf sldNum="0" hdr="0" ftr="0"/>
  <p:txStyles>
    <p:titleStyle>
      <a:lvl1pPr algn="l" defTabSz="914400" rtl="0" eaLnBrk="1" latinLnBrk="0" hangingPunct="1">
        <a:lnSpc>
          <a:spcPct val="90000"/>
        </a:lnSpc>
        <a:spcBef>
          <a:spcPct val="0"/>
        </a:spcBef>
        <a:buNone/>
        <a:defRPr sz="3600" kern="1200">
          <a:solidFill>
            <a:schemeClr val="bg2">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DA9A7B"/>
        </a:buClr>
        <a:buFont typeface="Arial" panose="020B0604020202020204" pitchFamily="34" charset="0"/>
        <a:buChar char="•"/>
        <a:defRPr sz="26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Clr>
          <a:srgbClr val="DA9A7B"/>
        </a:buClr>
        <a:buFont typeface="Arial" panose="020B0604020202020204" pitchFamily="34" charset="0"/>
        <a:buChar char="•"/>
        <a:defRPr sz="2400" kern="1200">
          <a:solidFill>
            <a:schemeClr val="bg2">
              <a:lumMod val="50000"/>
            </a:schemeClr>
          </a:solidFill>
          <a:latin typeface="+mj-lt"/>
          <a:ea typeface="+mn-ea"/>
          <a:cs typeface="+mn-cs"/>
        </a:defRPr>
      </a:lvl2pPr>
      <a:lvl3pPr marL="1143000" indent="-228600" algn="l" defTabSz="914400" rtl="0" eaLnBrk="1" latinLnBrk="0" hangingPunct="1">
        <a:lnSpc>
          <a:spcPct val="90000"/>
        </a:lnSpc>
        <a:spcBef>
          <a:spcPts val="500"/>
        </a:spcBef>
        <a:buClr>
          <a:srgbClr val="DA9A7B"/>
        </a:buClr>
        <a:buFont typeface="Arial" panose="020B0604020202020204" pitchFamily="34" charset="0"/>
        <a:buChar char="•"/>
        <a:defRPr sz="2000" kern="1200">
          <a:solidFill>
            <a:schemeClr val="bg2">
              <a:lumMod val="50000"/>
            </a:schemeClr>
          </a:solidFill>
          <a:latin typeface="+mj-lt"/>
          <a:ea typeface="+mn-ea"/>
          <a:cs typeface="+mn-cs"/>
        </a:defRPr>
      </a:lvl3pPr>
      <a:lvl4pPr marL="1600200" indent="-228600" algn="l" defTabSz="914400" rtl="0" eaLnBrk="1" latinLnBrk="0" hangingPunct="1">
        <a:lnSpc>
          <a:spcPct val="90000"/>
        </a:lnSpc>
        <a:spcBef>
          <a:spcPts val="500"/>
        </a:spcBef>
        <a:buClr>
          <a:srgbClr val="DA9A7B"/>
        </a:buClr>
        <a:buFont typeface="Arial" panose="020B0604020202020204" pitchFamily="34" charset="0"/>
        <a:buChar char="•"/>
        <a:defRPr sz="1800" kern="1200">
          <a:solidFill>
            <a:schemeClr val="bg2">
              <a:lumMod val="50000"/>
            </a:schemeClr>
          </a:solidFill>
          <a:latin typeface="+mj-lt"/>
          <a:ea typeface="+mn-ea"/>
          <a:cs typeface="+mn-cs"/>
        </a:defRPr>
      </a:lvl4pPr>
      <a:lvl5pPr marL="2057400" indent="-228600" algn="l" defTabSz="914400" rtl="0" eaLnBrk="1" latinLnBrk="0" hangingPunct="1">
        <a:lnSpc>
          <a:spcPct val="90000"/>
        </a:lnSpc>
        <a:spcBef>
          <a:spcPts val="500"/>
        </a:spcBef>
        <a:buClr>
          <a:srgbClr val="DA9A7B"/>
        </a:buClr>
        <a:buFont typeface="Arial" panose="020B0604020202020204" pitchFamily="34" charset="0"/>
        <a:buChar char="•"/>
        <a:defRPr sz="1800" kern="1200">
          <a:solidFill>
            <a:schemeClr val="bg2">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EF89D-D591-AC4A-A7F8-32659C2FB57F}"/>
              </a:ext>
            </a:extLst>
          </p:cNvPr>
          <p:cNvSpPr>
            <a:spLocks noGrp="1"/>
          </p:cNvSpPr>
          <p:nvPr>
            <p:ph type="title"/>
          </p:nvPr>
        </p:nvSpPr>
        <p:spPr>
          <a:xfrm>
            <a:off x="1086554" y="4304016"/>
            <a:ext cx="8905585" cy="567944"/>
          </a:xfrm>
        </p:spPr>
        <p:txBody>
          <a:bodyPr/>
          <a:lstStyle/>
          <a:p>
            <a:r>
              <a:rPr lang="de-DE" dirty="0"/>
              <a:t>Aktuelles zu Bewertungen und Rankings auf Plattformen</a:t>
            </a:r>
          </a:p>
        </p:txBody>
      </p:sp>
      <p:sp>
        <p:nvSpPr>
          <p:cNvPr id="3" name="Titel 1">
            <a:extLst>
              <a:ext uri="{FF2B5EF4-FFF2-40B4-BE49-F238E27FC236}">
                <a16:creationId xmlns:a16="http://schemas.microsoft.com/office/drawing/2014/main" id="{C7B5E7D9-67BC-A74B-BEF7-1CC4FF9226BB}"/>
              </a:ext>
            </a:extLst>
          </p:cNvPr>
          <p:cNvSpPr txBox="1">
            <a:spLocks/>
          </p:cNvSpPr>
          <p:nvPr/>
        </p:nvSpPr>
        <p:spPr>
          <a:xfrm>
            <a:off x="1086553" y="5863851"/>
            <a:ext cx="8905585" cy="567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r>
              <a:rPr lang="de-DE" sz="2800" dirty="0"/>
              <a:t>Andreas </a:t>
            </a:r>
            <a:r>
              <a:rPr lang="de-DE" sz="2800" dirty="0" err="1"/>
              <a:t>Kezer</a:t>
            </a:r>
            <a:endParaRPr lang="de-DE" sz="2800" dirty="0"/>
          </a:p>
          <a:p>
            <a:pPr algn="r">
              <a:spcBef>
                <a:spcPts val="400"/>
              </a:spcBef>
            </a:pPr>
            <a:r>
              <a:rPr lang="de-DE" sz="2800" dirty="0"/>
              <a:t>Stefan Knotzer</a:t>
            </a:r>
          </a:p>
        </p:txBody>
      </p:sp>
    </p:spTree>
    <p:extLst>
      <p:ext uri="{BB962C8B-B14F-4D97-AF65-F5344CB8AC3E}">
        <p14:creationId xmlns:p14="http://schemas.microsoft.com/office/powerpoint/2010/main" val="538185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2962FF6-22D1-4599-8609-78E7D991E8A3}"/>
              </a:ext>
            </a:extLst>
          </p:cNvPr>
          <p:cNvSpPr>
            <a:spLocks noGrp="1"/>
          </p:cNvSpPr>
          <p:nvPr>
            <p:ph idx="1"/>
          </p:nvPr>
        </p:nvSpPr>
        <p:spPr>
          <a:xfrm>
            <a:off x="838200" y="1616303"/>
            <a:ext cx="10296646" cy="4740429"/>
          </a:xfrm>
        </p:spPr>
        <p:txBody>
          <a:bodyPr/>
          <a:lstStyle/>
          <a:p>
            <a:pPr lvl="1"/>
            <a:r>
              <a:rPr lang="de-DE" dirty="0"/>
              <a:t>Erforderlichkeit</a:t>
            </a:r>
          </a:p>
          <a:p>
            <a:pPr lvl="2"/>
            <a:r>
              <a:rPr lang="de-DE" dirty="0"/>
              <a:t>Kläger schlägt als gelindere Mittel Pseudonymisierung oder Zusammenfassung von Fächern vor</a:t>
            </a:r>
          </a:p>
          <a:p>
            <a:pPr lvl="2"/>
            <a:r>
              <a:rPr lang="de-DE" dirty="0"/>
              <a:t>Veröffentlichung des Namens des Lehrers ist erforderlich – Anonymisierung würde Informationsverlust für User bedeuten </a:t>
            </a:r>
          </a:p>
          <a:p>
            <a:pPr lvl="2" defTabSz="715963"/>
            <a:r>
              <a:rPr lang="de-DE" dirty="0"/>
              <a:t>Zur Ablehnung der Erforderlichkeit durch das Berufungsgericht:</a:t>
            </a:r>
            <a:br>
              <a:rPr lang="de-DE" dirty="0"/>
            </a:br>
            <a:r>
              <a:rPr lang="de-DE" dirty="0"/>
              <a:t>Die Gefahr durch missbräuchliche Bewertungen von Dritten kann durch gelindere Mittel nicht verhindert werden.</a:t>
            </a:r>
          </a:p>
          <a:p>
            <a:pPr lvl="1"/>
            <a:r>
              <a:rPr lang="de-DE" dirty="0"/>
              <a:t>Abwägung der einander gegenüber stehenden Interessen</a:t>
            </a:r>
          </a:p>
          <a:p>
            <a:pPr lvl="2" defTabSz="941388"/>
            <a:r>
              <a:rPr lang="de-DE" dirty="0"/>
              <a:t>Kläger: Achtung Privat- und Familienleben, Privatsphäre, Namensanonymität, guter Ruf</a:t>
            </a:r>
          </a:p>
          <a:p>
            <a:pPr lvl="2"/>
            <a:r>
              <a:rPr lang="de-DE" dirty="0"/>
              <a:t>Beklagter: Recht auf freie Meinungsäußerung und Informationsfreiheit </a:t>
            </a:r>
          </a:p>
          <a:p>
            <a:pPr lvl="2"/>
            <a:r>
              <a:rPr lang="de-DE" dirty="0"/>
              <a:t>Bei Abwägen der Interessen nach Sphäre der Persönlichkeit differenzieren</a:t>
            </a:r>
          </a:p>
          <a:p>
            <a:pPr marL="914400" lvl="2" indent="0">
              <a:buNone/>
            </a:pPr>
            <a:r>
              <a:rPr lang="de-DE" dirty="0">
                <a:sym typeface="Wingdings" panose="05000000000000000000" pitchFamily="2" charset="2"/>
              </a:rPr>
              <a:t> Sozialsphäre unterliegt geringerem Schutz als höchstpersönlicher Lebensbereich</a:t>
            </a:r>
            <a:endParaRPr lang="de-DE" dirty="0"/>
          </a:p>
          <a:p>
            <a:pPr lvl="2"/>
            <a:endParaRPr lang="de-DE" dirty="0"/>
          </a:p>
          <a:p>
            <a:endParaRPr lang="de-DE" dirty="0"/>
          </a:p>
        </p:txBody>
      </p:sp>
      <p:sp>
        <p:nvSpPr>
          <p:cNvPr id="3" name="Titel 2">
            <a:extLst>
              <a:ext uri="{FF2B5EF4-FFF2-40B4-BE49-F238E27FC236}">
                <a16:creationId xmlns:a16="http://schemas.microsoft.com/office/drawing/2014/main" id="{7B555C6D-0435-42B8-93C8-372390C7CBC8}"/>
              </a:ext>
            </a:extLst>
          </p:cNvPr>
          <p:cNvSpPr>
            <a:spLocks noGrp="1"/>
          </p:cNvSpPr>
          <p:nvPr>
            <p:ph type="title"/>
          </p:nvPr>
        </p:nvSpPr>
        <p:spPr/>
        <p:txBody>
          <a:bodyPr/>
          <a:lstStyle/>
          <a:p>
            <a:r>
              <a:rPr lang="de-DE" dirty="0"/>
              <a:t>IV. Entscheidung des OGH 6 Ob 129/21w</a:t>
            </a:r>
          </a:p>
        </p:txBody>
      </p:sp>
      <p:sp>
        <p:nvSpPr>
          <p:cNvPr id="4" name="Textfeld 3">
            <a:extLst>
              <a:ext uri="{FF2B5EF4-FFF2-40B4-BE49-F238E27FC236}">
                <a16:creationId xmlns:a16="http://schemas.microsoft.com/office/drawing/2014/main" id="{C5AB9AA8-232D-4F3E-9949-400C5E7062AA}"/>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10</a:t>
            </a:r>
          </a:p>
        </p:txBody>
      </p:sp>
    </p:spTree>
    <p:extLst>
      <p:ext uri="{BB962C8B-B14F-4D97-AF65-F5344CB8AC3E}">
        <p14:creationId xmlns:p14="http://schemas.microsoft.com/office/powerpoint/2010/main" val="4169887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CA8BA7B-86A9-4CFD-B306-134383720638}"/>
              </a:ext>
            </a:extLst>
          </p:cNvPr>
          <p:cNvSpPr>
            <a:spLocks noGrp="1"/>
          </p:cNvSpPr>
          <p:nvPr>
            <p:ph idx="1"/>
          </p:nvPr>
        </p:nvSpPr>
        <p:spPr>
          <a:xfrm>
            <a:off x="838200" y="1682404"/>
            <a:ext cx="10296646" cy="4894666"/>
          </a:xfrm>
        </p:spPr>
        <p:txBody>
          <a:bodyPr/>
          <a:lstStyle/>
          <a:p>
            <a:pPr lvl="1">
              <a:spcBef>
                <a:spcPts val="1200"/>
              </a:spcBef>
            </a:pPr>
            <a:r>
              <a:rPr lang="de-DE" dirty="0"/>
              <a:t>Abwägung der einander gegenüber stehenden Interessen</a:t>
            </a:r>
          </a:p>
          <a:p>
            <a:pPr lvl="2">
              <a:spcBef>
                <a:spcPts val="1200"/>
              </a:spcBef>
            </a:pPr>
            <a:r>
              <a:rPr lang="de-DE" sz="2200" dirty="0"/>
              <a:t>Hauptargument des Klägers: Gefahr missbräuchlicher Bewertungen von Dritten</a:t>
            </a:r>
          </a:p>
          <a:p>
            <a:pPr lvl="3">
              <a:spcBef>
                <a:spcPts val="1200"/>
              </a:spcBef>
            </a:pPr>
            <a:r>
              <a:rPr lang="de-DE" sz="2100" dirty="0"/>
              <a:t>OGH stimmt zu, dass die Möglichkeit besteht</a:t>
            </a:r>
          </a:p>
          <a:p>
            <a:pPr lvl="3">
              <a:spcBef>
                <a:spcPts val="1200"/>
              </a:spcBef>
            </a:pPr>
            <a:r>
              <a:rPr lang="de-DE" sz="2100" dirty="0"/>
              <a:t>Hinweis in Nutzungsbedingungen wann eine Bewertung erlaubt ist – App stellt dies aber nicht sicher</a:t>
            </a:r>
          </a:p>
          <a:p>
            <a:pPr lvl="3">
              <a:spcBef>
                <a:spcPts val="1200"/>
              </a:spcBef>
            </a:pPr>
            <a:r>
              <a:rPr lang="de-DE" sz="2100" dirty="0"/>
              <a:t>Jede Überprüfung durch den Betreiber der App würde Einschränkung der Anonymität der Bewerter bedeuten</a:t>
            </a:r>
          </a:p>
          <a:p>
            <a:pPr lvl="2">
              <a:spcBef>
                <a:spcPts val="1200"/>
              </a:spcBef>
            </a:pPr>
            <a:r>
              <a:rPr lang="de-DE" sz="2200" dirty="0"/>
              <a:t>Zu der Präventivmaßnahme des Berufungsgerichts, dass „sichergestellt“ werden müsse, dass eine Person von einem Lehrer unterrichtet wurde:</a:t>
            </a:r>
          </a:p>
          <a:p>
            <a:pPr lvl="3">
              <a:spcBef>
                <a:spcPts val="1200"/>
              </a:spcBef>
            </a:pPr>
            <a:r>
              <a:rPr lang="de-DE" sz="2100" dirty="0"/>
              <a:t>Angabe der Namen von Usern würde Bereitschaft der Bewertung herabsetzen</a:t>
            </a:r>
          </a:p>
          <a:p>
            <a:pPr lvl="3">
              <a:spcBef>
                <a:spcPts val="1200"/>
              </a:spcBef>
            </a:pPr>
            <a:r>
              <a:rPr lang="de-DE" sz="2100" dirty="0"/>
              <a:t>Namensnennung des Lehrers könnte nur bei Eingriff in die Persönlichkeitsrechte von nicht bloß geringem Gewicht untersagt werden</a:t>
            </a:r>
          </a:p>
          <a:p>
            <a:endParaRPr lang="de-DE" dirty="0"/>
          </a:p>
        </p:txBody>
      </p:sp>
      <p:sp>
        <p:nvSpPr>
          <p:cNvPr id="3" name="Titel 2">
            <a:extLst>
              <a:ext uri="{FF2B5EF4-FFF2-40B4-BE49-F238E27FC236}">
                <a16:creationId xmlns:a16="http://schemas.microsoft.com/office/drawing/2014/main" id="{BAD08DAD-1757-4A92-BA72-21FC7B23E70D}"/>
              </a:ext>
            </a:extLst>
          </p:cNvPr>
          <p:cNvSpPr>
            <a:spLocks noGrp="1"/>
          </p:cNvSpPr>
          <p:nvPr>
            <p:ph type="title"/>
          </p:nvPr>
        </p:nvSpPr>
        <p:spPr/>
        <p:txBody>
          <a:bodyPr/>
          <a:lstStyle/>
          <a:p>
            <a:r>
              <a:rPr lang="de-DE" dirty="0"/>
              <a:t>IV. Entscheidung des OGH 6 Ob 129/21w</a:t>
            </a:r>
          </a:p>
        </p:txBody>
      </p:sp>
      <p:sp>
        <p:nvSpPr>
          <p:cNvPr id="5" name="Textfeld 4">
            <a:extLst>
              <a:ext uri="{FF2B5EF4-FFF2-40B4-BE49-F238E27FC236}">
                <a16:creationId xmlns:a16="http://schemas.microsoft.com/office/drawing/2014/main" id="{F94B606C-051C-495A-8816-E6B8162729E2}"/>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11</a:t>
            </a:r>
          </a:p>
        </p:txBody>
      </p:sp>
    </p:spTree>
    <p:extLst>
      <p:ext uri="{BB962C8B-B14F-4D97-AF65-F5344CB8AC3E}">
        <p14:creationId xmlns:p14="http://schemas.microsoft.com/office/powerpoint/2010/main" val="4238012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CA8BA7B-86A9-4CFD-B306-134383720638}"/>
              </a:ext>
            </a:extLst>
          </p:cNvPr>
          <p:cNvSpPr>
            <a:spLocks noGrp="1"/>
          </p:cNvSpPr>
          <p:nvPr>
            <p:ph idx="1"/>
          </p:nvPr>
        </p:nvSpPr>
        <p:spPr>
          <a:xfrm>
            <a:off x="838200" y="1682404"/>
            <a:ext cx="10296646" cy="4894666"/>
          </a:xfrm>
        </p:spPr>
        <p:txBody>
          <a:bodyPr/>
          <a:lstStyle/>
          <a:p>
            <a:pPr lvl="1">
              <a:spcBef>
                <a:spcPts val="1200"/>
              </a:spcBef>
            </a:pPr>
            <a:r>
              <a:rPr lang="de-DE" dirty="0"/>
              <a:t>Abwägung der einander gegenüber stehenden Interessen</a:t>
            </a:r>
          </a:p>
          <a:p>
            <a:pPr lvl="2">
              <a:spcBef>
                <a:spcPts val="1200"/>
              </a:spcBef>
            </a:pPr>
            <a:r>
              <a:rPr lang="de-DE" sz="2200" dirty="0"/>
              <a:t>Gründe, Bewertungen von eigenen Schülern zu untersagen liegen nicht vor</a:t>
            </a:r>
          </a:p>
          <a:p>
            <a:pPr lvl="3">
              <a:spcBef>
                <a:spcPts val="1200"/>
              </a:spcBef>
            </a:pPr>
            <a:r>
              <a:rPr lang="de-DE" sz="2100" dirty="0"/>
              <a:t>Bewertungen betreffen Berufsausübung, nicht Privat- und Familienleben</a:t>
            </a:r>
          </a:p>
          <a:p>
            <a:pPr lvl="3">
              <a:spcBef>
                <a:spcPts val="1200"/>
              </a:spcBef>
            </a:pPr>
            <a:r>
              <a:rPr lang="de-DE" sz="2100" dirty="0"/>
              <a:t>ausschließliche Sternebewertung schließt Beleidigungen aus</a:t>
            </a:r>
          </a:p>
          <a:p>
            <a:pPr lvl="3">
              <a:spcBef>
                <a:spcPts val="1200"/>
              </a:spcBef>
            </a:pPr>
            <a:r>
              <a:rPr lang="de-DE" sz="2100" dirty="0"/>
              <a:t>Lehrer drohen keine beruflichen Nachteile durch schlechte Durchschnittsbewertung </a:t>
            </a:r>
          </a:p>
          <a:p>
            <a:pPr lvl="3">
              <a:spcBef>
                <a:spcPts val="1200"/>
              </a:spcBef>
            </a:pPr>
            <a:r>
              <a:rPr lang="de-DE" sz="2100" dirty="0"/>
              <a:t>Gefahr schlechter Bewertungen ist hinzunehmen</a:t>
            </a:r>
          </a:p>
          <a:p>
            <a:pPr lvl="3">
              <a:spcBef>
                <a:spcPts val="1200"/>
              </a:spcBef>
            </a:pPr>
            <a:r>
              <a:rPr lang="de-DE" sz="2100" dirty="0"/>
              <a:t>für passive User ist klar, dass Bewertungen subjektive Einschätzungen sind</a:t>
            </a:r>
          </a:p>
          <a:p>
            <a:pPr lvl="3">
              <a:spcBef>
                <a:spcPts val="1200"/>
              </a:spcBef>
            </a:pPr>
            <a:r>
              <a:rPr lang="de-DE" sz="2100" dirty="0"/>
              <a:t>auch unsachlich motivierte Werturteile (zB durch Ärger) sind von Meinungsäußerungsfreiheit gedeckt</a:t>
            </a:r>
          </a:p>
          <a:p>
            <a:endParaRPr lang="de-DE" dirty="0"/>
          </a:p>
        </p:txBody>
      </p:sp>
      <p:sp>
        <p:nvSpPr>
          <p:cNvPr id="3" name="Titel 2">
            <a:extLst>
              <a:ext uri="{FF2B5EF4-FFF2-40B4-BE49-F238E27FC236}">
                <a16:creationId xmlns:a16="http://schemas.microsoft.com/office/drawing/2014/main" id="{BAD08DAD-1757-4A92-BA72-21FC7B23E70D}"/>
              </a:ext>
            </a:extLst>
          </p:cNvPr>
          <p:cNvSpPr>
            <a:spLocks noGrp="1"/>
          </p:cNvSpPr>
          <p:nvPr>
            <p:ph type="title"/>
          </p:nvPr>
        </p:nvSpPr>
        <p:spPr/>
        <p:txBody>
          <a:bodyPr/>
          <a:lstStyle/>
          <a:p>
            <a:r>
              <a:rPr lang="de-DE" dirty="0"/>
              <a:t>IV. Entscheidung des OGH 6 Ob 129/21w</a:t>
            </a:r>
          </a:p>
        </p:txBody>
      </p:sp>
      <p:sp>
        <p:nvSpPr>
          <p:cNvPr id="6" name="Textfeld 5">
            <a:extLst>
              <a:ext uri="{FF2B5EF4-FFF2-40B4-BE49-F238E27FC236}">
                <a16:creationId xmlns:a16="http://schemas.microsoft.com/office/drawing/2014/main" id="{77F8DB8F-6D56-4ACA-A993-BB5361D7A6C7}"/>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12</a:t>
            </a:r>
          </a:p>
        </p:txBody>
      </p:sp>
    </p:spTree>
    <p:extLst>
      <p:ext uri="{BB962C8B-B14F-4D97-AF65-F5344CB8AC3E}">
        <p14:creationId xmlns:p14="http://schemas.microsoft.com/office/powerpoint/2010/main" val="785827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D6E98DD-F86C-4176-B3AF-6A5669E170D3}"/>
              </a:ext>
            </a:extLst>
          </p:cNvPr>
          <p:cNvSpPr>
            <a:spLocks noGrp="1"/>
          </p:cNvSpPr>
          <p:nvPr>
            <p:ph idx="1"/>
          </p:nvPr>
        </p:nvSpPr>
        <p:spPr/>
        <p:txBody>
          <a:bodyPr/>
          <a:lstStyle/>
          <a:p>
            <a:pPr lvl="1">
              <a:spcBef>
                <a:spcPts val="1800"/>
              </a:spcBef>
            </a:pPr>
            <a:r>
              <a:rPr lang="de-DE" dirty="0"/>
              <a:t>Gefahr der Bewertungen von Dritten führt nicht zur Unzulässigkeit der Datenverarbeitung</a:t>
            </a:r>
          </a:p>
          <a:p>
            <a:pPr lvl="2">
              <a:spcBef>
                <a:spcPts val="1800"/>
              </a:spcBef>
            </a:pPr>
            <a:r>
              <a:rPr lang="de-DE" dirty="0"/>
              <a:t>App ist nur für User einsehbar, Information für die breite Öffentlichkeit ist nicht zu erwarten</a:t>
            </a:r>
          </a:p>
          <a:p>
            <a:pPr lvl="2">
              <a:spcBef>
                <a:spcPts val="1800"/>
              </a:spcBef>
            </a:pPr>
            <a:r>
              <a:rPr lang="de-DE" dirty="0"/>
              <a:t>Interesse des Klägers ist nicht höher zu werten als das Interesse der Gesamtheit der User daran, die Unterrichtstätigkeit zu bewerten </a:t>
            </a:r>
            <a:r>
              <a:rPr lang="de-DE" dirty="0" err="1"/>
              <a:t>bzw</a:t>
            </a:r>
            <a:r>
              <a:rPr lang="de-DE" dirty="0"/>
              <a:t> Bewertungen einzusehen</a:t>
            </a:r>
          </a:p>
          <a:p>
            <a:pPr lvl="1">
              <a:spcBef>
                <a:spcPts val="1800"/>
              </a:spcBef>
            </a:pPr>
            <a:r>
              <a:rPr lang="de-DE" dirty="0"/>
              <a:t>Ergebnis des OGH entspricht auch der </a:t>
            </a:r>
            <a:r>
              <a:rPr lang="de-DE" dirty="0" err="1"/>
              <a:t>Rspr</a:t>
            </a:r>
            <a:r>
              <a:rPr lang="de-DE" dirty="0"/>
              <a:t> des deutschen BGH bzgl Datenverarbeitung von Lehrern in Bewertungsforen </a:t>
            </a:r>
            <a:br>
              <a:rPr lang="de-DE" dirty="0"/>
            </a:br>
            <a:r>
              <a:rPr lang="de-DE" dirty="0"/>
              <a:t>(vgl BGB VI ZR 196/08, www.spickmich.de)</a:t>
            </a:r>
          </a:p>
        </p:txBody>
      </p:sp>
      <p:sp>
        <p:nvSpPr>
          <p:cNvPr id="3" name="Titel 2">
            <a:extLst>
              <a:ext uri="{FF2B5EF4-FFF2-40B4-BE49-F238E27FC236}">
                <a16:creationId xmlns:a16="http://schemas.microsoft.com/office/drawing/2014/main" id="{CC2FF5E3-3EBA-4A4B-9257-030DDACB98D2}"/>
              </a:ext>
            </a:extLst>
          </p:cNvPr>
          <p:cNvSpPr>
            <a:spLocks noGrp="1"/>
          </p:cNvSpPr>
          <p:nvPr>
            <p:ph type="title"/>
          </p:nvPr>
        </p:nvSpPr>
        <p:spPr/>
        <p:txBody>
          <a:bodyPr/>
          <a:lstStyle/>
          <a:p>
            <a:r>
              <a:rPr lang="de-DE" dirty="0"/>
              <a:t>IV. Entscheidung des OGH 6 Ob 129/21w</a:t>
            </a:r>
          </a:p>
        </p:txBody>
      </p:sp>
      <p:sp>
        <p:nvSpPr>
          <p:cNvPr id="5" name="Textfeld 4">
            <a:extLst>
              <a:ext uri="{FF2B5EF4-FFF2-40B4-BE49-F238E27FC236}">
                <a16:creationId xmlns:a16="http://schemas.microsoft.com/office/drawing/2014/main" id="{3C686EEF-5401-4578-AEE9-45579B7AE18F}"/>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13</a:t>
            </a:r>
          </a:p>
        </p:txBody>
      </p:sp>
    </p:spTree>
    <p:extLst>
      <p:ext uri="{BB962C8B-B14F-4D97-AF65-F5344CB8AC3E}">
        <p14:creationId xmlns:p14="http://schemas.microsoft.com/office/powerpoint/2010/main" val="237532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55F53F9-C368-4EEE-81E1-75879FE90DA1}"/>
              </a:ext>
            </a:extLst>
          </p:cNvPr>
          <p:cNvSpPr>
            <a:spLocks noGrp="1"/>
          </p:cNvSpPr>
          <p:nvPr>
            <p:ph idx="1"/>
          </p:nvPr>
        </p:nvSpPr>
        <p:spPr/>
        <p:txBody>
          <a:bodyPr/>
          <a:lstStyle/>
          <a:p>
            <a:pPr>
              <a:spcBef>
                <a:spcPts val="1200"/>
              </a:spcBef>
            </a:pPr>
            <a:r>
              <a:rPr lang="de-DE" dirty="0"/>
              <a:t>Fazit</a:t>
            </a:r>
          </a:p>
          <a:p>
            <a:pPr lvl="1">
              <a:spcBef>
                <a:spcPts val="1200"/>
              </a:spcBef>
            </a:pPr>
            <a:r>
              <a:rPr lang="de-DE" dirty="0"/>
              <a:t>OGH stellt Ersturteil wieder her</a:t>
            </a:r>
          </a:p>
          <a:p>
            <a:pPr lvl="1">
              <a:spcBef>
                <a:spcPts val="1200"/>
              </a:spcBef>
            </a:pPr>
            <a:endParaRPr lang="de-DE" sz="800" dirty="0"/>
          </a:p>
          <a:p>
            <a:pPr lvl="1">
              <a:spcBef>
                <a:spcPts val="1200"/>
              </a:spcBef>
            </a:pPr>
            <a:r>
              <a:rPr lang="de-DE" dirty="0"/>
              <a:t>Medienprivileg ist iZm Bewertungsplattformen nicht anwendbar </a:t>
            </a:r>
          </a:p>
          <a:p>
            <a:pPr lvl="1">
              <a:spcBef>
                <a:spcPts val="1200"/>
              </a:spcBef>
            </a:pPr>
            <a:endParaRPr lang="de-DE" sz="800" dirty="0"/>
          </a:p>
          <a:p>
            <a:pPr lvl="1">
              <a:spcBef>
                <a:spcPts val="1200"/>
              </a:spcBef>
            </a:pPr>
            <a:r>
              <a:rPr lang="de-DE" dirty="0" err="1"/>
              <a:t>Rspr</a:t>
            </a:r>
            <a:r>
              <a:rPr lang="de-DE" dirty="0"/>
              <a:t> des EGMR: anonyme Meinungsäußerung im Internet darf nicht schlechthin unterbunden werden </a:t>
            </a:r>
          </a:p>
          <a:p>
            <a:pPr lvl="1">
              <a:spcBef>
                <a:spcPts val="1200"/>
              </a:spcBef>
            </a:pPr>
            <a:endParaRPr lang="de-DE" sz="800" dirty="0">
              <a:latin typeface="+mn-lt"/>
              <a:sym typeface="Wingdings" panose="05000000000000000000" pitchFamily="2" charset="2"/>
            </a:endParaRPr>
          </a:p>
          <a:p>
            <a:pPr lvl="1">
              <a:spcBef>
                <a:spcPts val="1200"/>
              </a:spcBef>
            </a:pPr>
            <a:r>
              <a:rPr lang="de-DE" sz="2400" dirty="0">
                <a:latin typeface="+mn-lt"/>
                <a:sym typeface="Wingdings" panose="05000000000000000000" pitchFamily="2" charset="2"/>
              </a:rPr>
              <a:t>Einzelfallentscheidung (Interessenabwägung)</a:t>
            </a:r>
          </a:p>
          <a:p>
            <a:pPr lvl="1">
              <a:spcBef>
                <a:spcPts val="1200"/>
              </a:spcBef>
            </a:pPr>
            <a:endParaRPr lang="de-DE" sz="800" dirty="0">
              <a:latin typeface="+mn-lt"/>
              <a:sym typeface="Wingdings" panose="05000000000000000000" pitchFamily="2" charset="2"/>
            </a:endParaRPr>
          </a:p>
          <a:p>
            <a:pPr lvl="1">
              <a:spcBef>
                <a:spcPts val="1200"/>
              </a:spcBef>
            </a:pPr>
            <a:r>
              <a:rPr lang="de-DE" dirty="0">
                <a:latin typeface="+mn-lt"/>
                <a:sym typeface="Wingdings" panose="05000000000000000000" pitchFamily="2" charset="2"/>
              </a:rPr>
              <a:t>Registrierung unter Klarnamen würde Selbstzensur bewirken</a:t>
            </a:r>
            <a:endParaRPr lang="de-DE" dirty="0"/>
          </a:p>
          <a:p>
            <a:pPr lvl="1">
              <a:spcBef>
                <a:spcPts val="1200"/>
              </a:spcBef>
            </a:pPr>
            <a:endParaRPr lang="de-DE" dirty="0"/>
          </a:p>
          <a:p>
            <a:pPr lvl="1">
              <a:spcBef>
                <a:spcPts val="1200"/>
              </a:spcBef>
            </a:pPr>
            <a:endParaRPr lang="de-DE" dirty="0"/>
          </a:p>
          <a:p>
            <a:pPr marL="457200" lvl="1" indent="0">
              <a:buNone/>
            </a:pPr>
            <a:endParaRPr lang="de-DE" dirty="0"/>
          </a:p>
        </p:txBody>
      </p:sp>
      <p:sp>
        <p:nvSpPr>
          <p:cNvPr id="3" name="Titel 2">
            <a:extLst>
              <a:ext uri="{FF2B5EF4-FFF2-40B4-BE49-F238E27FC236}">
                <a16:creationId xmlns:a16="http://schemas.microsoft.com/office/drawing/2014/main" id="{89213605-4C6B-4004-BF01-DE933CA5477B}"/>
              </a:ext>
            </a:extLst>
          </p:cNvPr>
          <p:cNvSpPr>
            <a:spLocks noGrp="1"/>
          </p:cNvSpPr>
          <p:nvPr>
            <p:ph type="title"/>
          </p:nvPr>
        </p:nvSpPr>
        <p:spPr/>
        <p:txBody>
          <a:bodyPr/>
          <a:lstStyle/>
          <a:p>
            <a:r>
              <a:rPr lang="de-DE" dirty="0"/>
              <a:t>IV. Entscheidung des OGH 6 Ob 129/21w</a:t>
            </a:r>
          </a:p>
        </p:txBody>
      </p:sp>
      <p:sp>
        <p:nvSpPr>
          <p:cNvPr id="5" name="Textfeld 4">
            <a:extLst>
              <a:ext uri="{FF2B5EF4-FFF2-40B4-BE49-F238E27FC236}">
                <a16:creationId xmlns:a16="http://schemas.microsoft.com/office/drawing/2014/main" id="{93A669EF-0A55-444E-9010-F5A544C04971}"/>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14</a:t>
            </a:r>
          </a:p>
        </p:txBody>
      </p:sp>
    </p:spTree>
    <p:extLst>
      <p:ext uri="{BB962C8B-B14F-4D97-AF65-F5344CB8AC3E}">
        <p14:creationId xmlns:p14="http://schemas.microsoft.com/office/powerpoint/2010/main" val="213749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0B2DD-F6E9-2F41-A06E-D4BE334B72C0}"/>
              </a:ext>
            </a:extLst>
          </p:cNvPr>
          <p:cNvSpPr>
            <a:spLocks noGrp="1"/>
          </p:cNvSpPr>
          <p:nvPr>
            <p:ph type="title"/>
          </p:nvPr>
        </p:nvSpPr>
        <p:spPr>
          <a:xfrm>
            <a:off x="1161505" y="5042091"/>
            <a:ext cx="7049045" cy="567944"/>
          </a:xfrm>
        </p:spPr>
        <p:txBody>
          <a:bodyPr/>
          <a:lstStyle/>
          <a:p>
            <a:r>
              <a:rPr lang="de-DE" dirty="0"/>
              <a:t>Bewertungen bewerten</a:t>
            </a:r>
          </a:p>
        </p:txBody>
      </p:sp>
      <p:sp>
        <p:nvSpPr>
          <p:cNvPr id="3" name="Textplatzhalter 2">
            <a:extLst>
              <a:ext uri="{FF2B5EF4-FFF2-40B4-BE49-F238E27FC236}">
                <a16:creationId xmlns:a16="http://schemas.microsoft.com/office/drawing/2014/main" id="{C541C46E-4756-FE4E-944B-DDB07E3C6888}"/>
              </a:ext>
            </a:extLst>
          </p:cNvPr>
          <p:cNvSpPr>
            <a:spLocks noGrp="1"/>
          </p:cNvSpPr>
          <p:nvPr>
            <p:ph type="body" sz="quarter" idx="10"/>
          </p:nvPr>
        </p:nvSpPr>
        <p:spPr>
          <a:xfrm>
            <a:off x="1197263" y="5776817"/>
            <a:ext cx="7013287" cy="914400"/>
          </a:xfrm>
        </p:spPr>
        <p:txBody>
          <a:bodyPr/>
          <a:lstStyle/>
          <a:p>
            <a:r>
              <a:rPr lang="de-DE" dirty="0"/>
              <a:t>Aktuelle Judikatur; Sternebewertungen; Schadenersatz</a:t>
            </a:r>
          </a:p>
          <a:p>
            <a:endParaRPr lang="de-DE" dirty="0"/>
          </a:p>
          <a:p>
            <a:endParaRPr lang="de-DE" dirty="0"/>
          </a:p>
        </p:txBody>
      </p:sp>
      <p:sp>
        <p:nvSpPr>
          <p:cNvPr id="5" name="Textfeld 4">
            <a:extLst>
              <a:ext uri="{FF2B5EF4-FFF2-40B4-BE49-F238E27FC236}">
                <a16:creationId xmlns:a16="http://schemas.microsoft.com/office/drawing/2014/main" id="{D19D51C0-F55F-4844-B515-A55AAF627C08}"/>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15</a:t>
            </a:r>
          </a:p>
        </p:txBody>
      </p:sp>
    </p:spTree>
    <p:extLst>
      <p:ext uri="{BB962C8B-B14F-4D97-AF65-F5344CB8AC3E}">
        <p14:creationId xmlns:p14="http://schemas.microsoft.com/office/powerpoint/2010/main" val="38744768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4">
            <a:extLst>
              <a:ext uri="{FF2B5EF4-FFF2-40B4-BE49-F238E27FC236}">
                <a16:creationId xmlns:a16="http://schemas.microsoft.com/office/drawing/2014/main" id="{5B1A1BA2-5F09-3241-99C1-BB2877862185}"/>
              </a:ext>
            </a:extLst>
          </p:cNvPr>
          <p:cNvSpPr>
            <a:spLocks noGrp="1"/>
          </p:cNvSpPr>
          <p:nvPr>
            <p:ph idx="1"/>
          </p:nvPr>
        </p:nvSpPr>
        <p:spPr/>
        <p:txBody>
          <a:bodyPr/>
          <a:lstStyle/>
          <a:p>
            <a:r>
              <a:rPr lang="de-DE" dirty="0"/>
              <a:t>Der Beklagte nahm Schilderungen seiner Mutter über die Rückgabe einer Mietwohnung zum Anlass, auf der Internetplattform Google über das Unternehmen der klagenden Immobilienmaklerin unter eigenen Namen folgende Bewertung, </a:t>
            </a:r>
            <a:r>
              <a:rPr lang="de-DE" b="1" dirty="0"/>
              <a:t>versehen mit einem von fünf Sternen</a:t>
            </a:r>
            <a:r>
              <a:rPr lang="de-DE" dirty="0"/>
              <a:t>, abzugeben: </a:t>
            </a:r>
            <a:br>
              <a:rPr lang="de-DE" dirty="0"/>
            </a:br>
            <a:br>
              <a:rPr lang="de-DE" dirty="0"/>
            </a:br>
            <a:r>
              <a:rPr lang="de-DE" dirty="0"/>
              <a:t>„</a:t>
            </a:r>
            <a:r>
              <a:rPr lang="de-DE" i="1" dirty="0"/>
              <a:t>Sehr herablassende Umgangsweise gegenüber Kunden/Mietern. Makler beleidigt, bedroht und denunziert Mieter bei Wohnungsübergabe – ein absolut unprofessionelles Auftreten. Zum Glück gibt es auch andere Immobilienmakler, die Menschen mit Wertschätzung gegenüber treten</a:t>
            </a:r>
            <a:r>
              <a:rPr lang="de-DE" dirty="0"/>
              <a:t>“.</a:t>
            </a:r>
          </a:p>
          <a:p>
            <a:endParaRPr lang="de-AT" dirty="0"/>
          </a:p>
          <a:p>
            <a:endParaRPr lang="de-DE" dirty="0"/>
          </a:p>
        </p:txBody>
      </p:sp>
      <p:sp>
        <p:nvSpPr>
          <p:cNvPr id="4" name="Titel 3">
            <a:extLst>
              <a:ext uri="{FF2B5EF4-FFF2-40B4-BE49-F238E27FC236}">
                <a16:creationId xmlns:a16="http://schemas.microsoft.com/office/drawing/2014/main" id="{42AABE0B-6DB2-724F-9F06-9538F0838ACB}"/>
              </a:ext>
            </a:extLst>
          </p:cNvPr>
          <p:cNvSpPr>
            <a:spLocks noGrp="1"/>
          </p:cNvSpPr>
          <p:nvPr>
            <p:ph type="title"/>
          </p:nvPr>
        </p:nvSpPr>
        <p:spPr/>
        <p:txBody>
          <a:bodyPr/>
          <a:lstStyle/>
          <a:p>
            <a:r>
              <a:rPr lang="de-DE" dirty="0"/>
              <a:t>OGH 10.9.2020, 6 Ob 135/20a – </a:t>
            </a:r>
            <a:r>
              <a:rPr lang="de-DE" i="1" dirty="0"/>
              <a:t>Makler</a:t>
            </a:r>
          </a:p>
        </p:txBody>
      </p:sp>
      <p:sp>
        <p:nvSpPr>
          <p:cNvPr id="7" name="Textfeld 6">
            <a:extLst>
              <a:ext uri="{FF2B5EF4-FFF2-40B4-BE49-F238E27FC236}">
                <a16:creationId xmlns:a16="http://schemas.microsoft.com/office/drawing/2014/main" id="{6061CA63-A68C-403B-B78C-57FFB49C2724}"/>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16</a:t>
            </a:r>
          </a:p>
        </p:txBody>
      </p:sp>
    </p:spTree>
    <p:extLst>
      <p:ext uri="{BB962C8B-B14F-4D97-AF65-F5344CB8AC3E}">
        <p14:creationId xmlns:p14="http://schemas.microsoft.com/office/powerpoint/2010/main" val="282984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C510C80-5E5B-4F47-92A7-BB8A653459BA}"/>
              </a:ext>
            </a:extLst>
          </p:cNvPr>
          <p:cNvSpPr>
            <a:spLocks noGrp="1"/>
          </p:cNvSpPr>
          <p:nvPr>
            <p:ph idx="1"/>
          </p:nvPr>
        </p:nvSpPr>
        <p:spPr/>
        <p:txBody>
          <a:bodyPr/>
          <a:lstStyle/>
          <a:p>
            <a:r>
              <a:rPr lang="de-DE" dirty="0"/>
              <a:t>Kontext: Scheidungsverfahren </a:t>
            </a:r>
          </a:p>
          <a:p>
            <a:r>
              <a:rPr lang="de-DE" dirty="0"/>
              <a:t>Beklagter hat </a:t>
            </a:r>
            <a:r>
              <a:rPr lang="de-DE" dirty="0" err="1"/>
              <a:t>ca</a:t>
            </a:r>
            <a:r>
              <a:rPr lang="de-DE" dirty="0"/>
              <a:t> eine Stunde lang im „Sekundenabstand“ bei der Klägerin angerufen. Durch diese ständigen Anrufe war die Telefonleitung permanent blockiert. Die Klägerin ließ die Tel-</a:t>
            </a:r>
            <a:r>
              <a:rPr lang="de-DE" dirty="0" err="1"/>
              <a:t>Nr</a:t>
            </a:r>
            <a:r>
              <a:rPr lang="de-DE" dirty="0"/>
              <a:t> des Beklagten in ihrer Telefonanlage sperren, sodass der Beklagte mit seiner Nummer bei der Klägerin nicht mehr anrufen konnte. In der Folge verfasste der Beklagte auf Google </a:t>
            </a:r>
            <a:r>
              <a:rPr lang="de-DE" dirty="0" err="1"/>
              <a:t>Maps</a:t>
            </a:r>
            <a:r>
              <a:rPr lang="de-DE" dirty="0"/>
              <a:t> eine Bewertung über die Klägerin, wobei er </a:t>
            </a:r>
            <a:r>
              <a:rPr lang="de-DE" b="1" dirty="0"/>
              <a:t>lediglich einen von fünf Sternen </a:t>
            </a:r>
            <a:r>
              <a:rPr lang="de-DE" dirty="0"/>
              <a:t>vergab und dazu schrieb: </a:t>
            </a:r>
            <a:br>
              <a:rPr lang="de-DE" dirty="0"/>
            </a:br>
            <a:br>
              <a:rPr lang="de-DE" dirty="0"/>
            </a:br>
            <a:r>
              <a:rPr lang="de-DE" dirty="0"/>
              <a:t>„</a:t>
            </a:r>
            <a:r>
              <a:rPr lang="de-DE" i="1" dirty="0"/>
              <a:t>Meine Anrufe werden ignoriert und meine Nr. wurde gesperrt, somit ist die Rechtsanwalts Kanzlei mit meiner Nr. nicht erreichbar</a:t>
            </a:r>
            <a:r>
              <a:rPr lang="de-DE" dirty="0"/>
              <a:t>.“</a:t>
            </a:r>
            <a:endParaRPr lang="de-AT" dirty="0"/>
          </a:p>
          <a:p>
            <a:endParaRPr lang="de-DE" dirty="0"/>
          </a:p>
        </p:txBody>
      </p:sp>
      <p:sp>
        <p:nvSpPr>
          <p:cNvPr id="3" name="Titel 2">
            <a:extLst>
              <a:ext uri="{FF2B5EF4-FFF2-40B4-BE49-F238E27FC236}">
                <a16:creationId xmlns:a16="http://schemas.microsoft.com/office/drawing/2014/main" id="{499C3845-F6DF-034D-AA2F-81BCB32C3264}"/>
              </a:ext>
            </a:extLst>
          </p:cNvPr>
          <p:cNvSpPr>
            <a:spLocks noGrp="1"/>
          </p:cNvSpPr>
          <p:nvPr>
            <p:ph type="title"/>
          </p:nvPr>
        </p:nvSpPr>
        <p:spPr/>
        <p:txBody>
          <a:bodyPr/>
          <a:lstStyle/>
          <a:p>
            <a:r>
              <a:rPr lang="de-DE" dirty="0"/>
              <a:t>OGH 20.10.2021, 6 Ob 143/21d - </a:t>
            </a:r>
            <a:r>
              <a:rPr lang="de-DE" i="1" dirty="0"/>
              <a:t>Anwältin</a:t>
            </a:r>
            <a:r>
              <a:rPr lang="de-DE" dirty="0"/>
              <a:t> </a:t>
            </a:r>
          </a:p>
        </p:txBody>
      </p:sp>
      <p:sp>
        <p:nvSpPr>
          <p:cNvPr id="5" name="Textfeld 4">
            <a:extLst>
              <a:ext uri="{FF2B5EF4-FFF2-40B4-BE49-F238E27FC236}">
                <a16:creationId xmlns:a16="http://schemas.microsoft.com/office/drawing/2014/main" id="{FC36008E-79B6-49BC-B26F-1676B9AC02EB}"/>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17</a:t>
            </a:r>
          </a:p>
        </p:txBody>
      </p:sp>
    </p:spTree>
    <p:extLst>
      <p:ext uri="{BB962C8B-B14F-4D97-AF65-F5344CB8AC3E}">
        <p14:creationId xmlns:p14="http://schemas.microsoft.com/office/powerpoint/2010/main" val="4027483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6AD78D5-40CD-E04B-9F45-2552D2328E69}"/>
              </a:ext>
            </a:extLst>
          </p:cNvPr>
          <p:cNvSpPr>
            <a:spLocks noGrp="1"/>
          </p:cNvSpPr>
          <p:nvPr>
            <p:ph idx="1"/>
          </p:nvPr>
        </p:nvSpPr>
        <p:spPr/>
        <p:txBody>
          <a:bodyPr/>
          <a:lstStyle/>
          <a:p>
            <a:pPr>
              <a:spcBef>
                <a:spcPts val="1600"/>
              </a:spcBef>
            </a:pPr>
            <a:endParaRPr lang="de-AT" dirty="0"/>
          </a:p>
          <a:p>
            <a:pPr>
              <a:spcBef>
                <a:spcPts val="1800"/>
              </a:spcBef>
            </a:pPr>
            <a:r>
              <a:rPr lang="de-AT" dirty="0"/>
              <a:t>Bewertung von Online-Bewertungen nach § 1330 ABGB</a:t>
            </a:r>
            <a:endParaRPr lang="de-DE" dirty="0"/>
          </a:p>
          <a:p>
            <a:pPr>
              <a:spcBef>
                <a:spcPts val="1800"/>
              </a:spcBef>
            </a:pPr>
            <a:r>
              <a:rPr lang="de-DE" dirty="0"/>
              <a:t>Einordnung von „Sternebewertungen“ </a:t>
            </a:r>
            <a:endParaRPr lang="de-AT" dirty="0"/>
          </a:p>
          <a:p>
            <a:pPr>
              <a:spcBef>
                <a:spcPts val="1800"/>
              </a:spcBef>
            </a:pPr>
            <a:r>
              <a:rPr lang="de-AT" dirty="0"/>
              <a:t>Online-Bewertungen &amp; Schadenersatz</a:t>
            </a:r>
          </a:p>
          <a:p>
            <a:pPr marL="0" indent="0">
              <a:buNone/>
            </a:pPr>
            <a:endParaRPr lang="de-AT" dirty="0"/>
          </a:p>
          <a:p>
            <a:endParaRPr lang="de-AT" dirty="0"/>
          </a:p>
          <a:p>
            <a:endParaRPr lang="de-DE" dirty="0"/>
          </a:p>
        </p:txBody>
      </p:sp>
      <p:sp>
        <p:nvSpPr>
          <p:cNvPr id="3" name="Titel 2">
            <a:extLst>
              <a:ext uri="{FF2B5EF4-FFF2-40B4-BE49-F238E27FC236}">
                <a16:creationId xmlns:a16="http://schemas.microsoft.com/office/drawing/2014/main" id="{63B3230E-FF3D-E741-BEE1-9D34E24833F2}"/>
              </a:ext>
            </a:extLst>
          </p:cNvPr>
          <p:cNvSpPr>
            <a:spLocks noGrp="1"/>
          </p:cNvSpPr>
          <p:nvPr>
            <p:ph type="title"/>
          </p:nvPr>
        </p:nvSpPr>
        <p:spPr/>
        <p:txBody>
          <a:bodyPr/>
          <a:lstStyle/>
          <a:p>
            <a:r>
              <a:rPr lang="de-DE" dirty="0"/>
              <a:t>Aufgeworfene Themen</a:t>
            </a:r>
          </a:p>
        </p:txBody>
      </p:sp>
      <p:sp>
        <p:nvSpPr>
          <p:cNvPr id="5" name="Textfeld 4">
            <a:extLst>
              <a:ext uri="{FF2B5EF4-FFF2-40B4-BE49-F238E27FC236}">
                <a16:creationId xmlns:a16="http://schemas.microsoft.com/office/drawing/2014/main" id="{8C7E97D6-CF75-46F8-A901-8B64A4CE4E07}"/>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18</a:t>
            </a:r>
          </a:p>
        </p:txBody>
      </p:sp>
    </p:spTree>
    <p:extLst>
      <p:ext uri="{BB962C8B-B14F-4D97-AF65-F5344CB8AC3E}">
        <p14:creationId xmlns:p14="http://schemas.microsoft.com/office/powerpoint/2010/main" val="18580875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72A6847-398D-FF44-A940-937F51620C45}"/>
              </a:ext>
            </a:extLst>
          </p:cNvPr>
          <p:cNvSpPr>
            <a:spLocks noGrp="1"/>
          </p:cNvSpPr>
          <p:nvPr>
            <p:ph idx="1"/>
          </p:nvPr>
        </p:nvSpPr>
        <p:spPr>
          <a:xfrm>
            <a:off x="838199" y="1825624"/>
            <a:ext cx="10459065" cy="4073546"/>
          </a:xfrm>
        </p:spPr>
        <p:txBody>
          <a:bodyPr/>
          <a:lstStyle/>
          <a:p>
            <a:r>
              <a:rPr lang="de-DE" dirty="0"/>
              <a:t>Bewertungsmöglichkeiten: Text, Skala („Sternebewertung“)* oder Kombi</a:t>
            </a:r>
          </a:p>
          <a:p>
            <a:pPr>
              <a:spcBef>
                <a:spcPts val="1600"/>
              </a:spcBef>
            </a:pPr>
            <a:r>
              <a:rPr lang="de-DE" dirty="0"/>
              <a:t>Einordnung: Werturteil (Abs 1) und Tatsachenbehauptung (Abs 2)</a:t>
            </a:r>
          </a:p>
          <a:p>
            <a:pPr lvl="1"/>
            <a:r>
              <a:rPr lang="de-DE" dirty="0"/>
              <a:t>Abs 1:</a:t>
            </a:r>
            <a:r>
              <a:rPr lang="de-DE" dirty="0">
                <a:sym typeface="Wingdings" pitchFamily="2" charset="2"/>
              </a:rPr>
              <a:t> Schutz der Personenwürde  </a:t>
            </a:r>
            <a:r>
              <a:rPr lang="de-DE" dirty="0"/>
              <a:t>Ehrenbeleidigung; </a:t>
            </a:r>
          </a:p>
          <a:p>
            <a:pPr lvl="1"/>
            <a:r>
              <a:rPr lang="de-DE" dirty="0"/>
              <a:t>Abs 2:</a:t>
            </a:r>
            <a:r>
              <a:rPr lang="de-DE" dirty="0">
                <a:sym typeface="Wingdings" pitchFamily="2" charset="2"/>
              </a:rPr>
              <a:t> Schutz des wirtschaftlichen Rufs   Rufschädigung durch Verbreitung unwahrer Tatsachen (Überprüfung zugänglich)</a:t>
            </a:r>
          </a:p>
          <a:p>
            <a:pPr lvl="1"/>
            <a:r>
              <a:rPr lang="de-DE" dirty="0">
                <a:sym typeface="Wingdings" pitchFamily="2" charset="2"/>
              </a:rPr>
              <a:t>„Konkludente Tatsachenbehauptung“ (</a:t>
            </a:r>
            <a:r>
              <a:rPr lang="de-DE" dirty="0"/>
              <a:t>RS0031810)</a:t>
            </a:r>
          </a:p>
          <a:p>
            <a:pPr lvl="1"/>
            <a:r>
              <a:rPr lang="de-DE" dirty="0"/>
              <a:t>Gesamtbetrachtung der Bewertung (RS0031883; RS0032489)</a:t>
            </a:r>
          </a:p>
          <a:p>
            <a:pPr lvl="1"/>
            <a:r>
              <a:rPr lang="de-DE" dirty="0"/>
              <a:t>Kommentierte Sternebewertung ist gesamt zu beurteilen (6 Ob 143/21d)</a:t>
            </a:r>
          </a:p>
          <a:p>
            <a:pPr lvl="1"/>
            <a:r>
              <a:rPr lang="de-AT" dirty="0"/>
              <a:t>Online-Bewertungen „für voll“ zu nehmen (keine begünstigende Betrachtung) </a:t>
            </a:r>
          </a:p>
          <a:p>
            <a:pPr lvl="1"/>
            <a:r>
              <a:rPr lang="de-AT" dirty="0"/>
              <a:t>Unternehmen sind keine Politiker (müssen nicht jedenfalls „mehr aushalten“)</a:t>
            </a:r>
          </a:p>
          <a:p>
            <a:pPr lvl="1"/>
            <a:endParaRPr lang="de-DE" dirty="0"/>
          </a:p>
          <a:p>
            <a:pPr lvl="1"/>
            <a:endParaRPr lang="de-DE" dirty="0">
              <a:sym typeface="Wingdings" pitchFamily="2" charset="2"/>
            </a:endParaRPr>
          </a:p>
          <a:p>
            <a:pPr lvl="1"/>
            <a:endParaRPr lang="de-DE" dirty="0"/>
          </a:p>
          <a:p>
            <a:endParaRPr lang="de-DE" dirty="0"/>
          </a:p>
          <a:p>
            <a:endParaRPr lang="de-DE" dirty="0"/>
          </a:p>
          <a:p>
            <a:endParaRPr lang="de-DE" dirty="0"/>
          </a:p>
        </p:txBody>
      </p:sp>
      <p:sp>
        <p:nvSpPr>
          <p:cNvPr id="3" name="Titel 2">
            <a:extLst>
              <a:ext uri="{FF2B5EF4-FFF2-40B4-BE49-F238E27FC236}">
                <a16:creationId xmlns:a16="http://schemas.microsoft.com/office/drawing/2014/main" id="{9AF14557-C209-1844-B34D-628A3490C0D3}"/>
              </a:ext>
            </a:extLst>
          </p:cNvPr>
          <p:cNvSpPr>
            <a:spLocks noGrp="1"/>
          </p:cNvSpPr>
          <p:nvPr>
            <p:ph type="title"/>
          </p:nvPr>
        </p:nvSpPr>
        <p:spPr/>
        <p:txBody>
          <a:bodyPr/>
          <a:lstStyle/>
          <a:p>
            <a:r>
              <a:rPr lang="de-AT" dirty="0"/>
              <a:t>I. Online-Bewertungen nach § 1330 ABGB</a:t>
            </a:r>
            <a:endParaRPr lang="de-DE" dirty="0"/>
          </a:p>
        </p:txBody>
      </p:sp>
      <p:sp>
        <p:nvSpPr>
          <p:cNvPr id="5" name="Textfeld 4">
            <a:extLst>
              <a:ext uri="{FF2B5EF4-FFF2-40B4-BE49-F238E27FC236}">
                <a16:creationId xmlns:a16="http://schemas.microsoft.com/office/drawing/2014/main" id="{88290C30-7988-4A51-B7E3-9194CD70E2F6}"/>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19</a:t>
            </a:r>
          </a:p>
        </p:txBody>
      </p:sp>
    </p:spTree>
    <p:extLst>
      <p:ext uri="{BB962C8B-B14F-4D97-AF65-F5344CB8AC3E}">
        <p14:creationId xmlns:p14="http://schemas.microsoft.com/office/powerpoint/2010/main" val="2379217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3D5801A1-7405-BD49-8994-8DC419541F78}"/>
              </a:ext>
            </a:extLst>
          </p:cNvPr>
          <p:cNvSpPr>
            <a:spLocks noGrp="1"/>
          </p:cNvSpPr>
          <p:nvPr>
            <p:ph idx="1"/>
          </p:nvPr>
        </p:nvSpPr>
        <p:spPr/>
        <p:txBody>
          <a:bodyPr/>
          <a:lstStyle/>
          <a:p>
            <a:endParaRPr lang="de-AT" dirty="0"/>
          </a:p>
          <a:p>
            <a:r>
              <a:rPr lang="de-AT" dirty="0"/>
              <a:t>Zulässige Bewertungssachverhalte: Wann und unter welchen Umständen ist die Bewertung von Leistungen zulässig?</a:t>
            </a:r>
          </a:p>
          <a:p>
            <a:endParaRPr lang="de-AT" dirty="0"/>
          </a:p>
          <a:p>
            <a:r>
              <a:rPr lang="de-AT" dirty="0"/>
              <a:t>Analyse aktueller OGH-Judikatur zur rechtlichen Bewertung von Online-Bewertungen</a:t>
            </a:r>
          </a:p>
          <a:p>
            <a:pPr marL="0" indent="0">
              <a:buNone/>
            </a:pPr>
            <a:endParaRPr lang="de-AT" dirty="0"/>
          </a:p>
          <a:p>
            <a:r>
              <a:rPr lang="de-AT" dirty="0"/>
              <a:t>Praxisbetrachtung: Abhilfe bei Plattformbewertungen</a:t>
            </a:r>
          </a:p>
          <a:p>
            <a:endParaRPr lang="de-AT" dirty="0"/>
          </a:p>
          <a:p>
            <a:endParaRPr lang="de-AT" dirty="0"/>
          </a:p>
          <a:p>
            <a:endParaRPr lang="de-DE" dirty="0"/>
          </a:p>
        </p:txBody>
      </p:sp>
      <p:sp>
        <p:nvSpPr>
          <p:cNvPr id="3" name="Titel 2">
            <a:extLst>
              <a:ext uri="{FF2B5EF4-FFF2-40B4-BE49-F238E27FC236}">
                <a16:creationId xmlns:a16="http://schemas.microsoft.com/office/drawing/2014/main" id="{770A7261-619E-1D46-B20C-B0A41562ED52}"/>
              </a:ext>
            </a:extLst>
          </p:cNvPr>
          <p:cNvSpPr>
            <a:spLocks noGrp="1"/>
          </p:cNvSpPr>
          <p:nvPr>
            <p:ph type="title"/>
          </p:nvPr>
        </p:nvSpPr>
        <p:spPr/>
        <p:txBody>
          <a:bodyPr/>
          <a:lstStyle/>
          <a:p>
            <a:r>
              <a:rPr lang="de-DE" dirty="0"/>
              <a:t>Inhalte &amp; Gliederung</a:t>
            </a:r>
          </a:p>
        </p:txBody>
      </p:sp>
      <p:sp>
        <p:nvSpPr>
          <p:cNvPr id="4" name="Textfeld 3">
            <a:extLst>
              <a:ext uri="{FF2B5EF4-FFF2-40B4-BE49-F238E27FC236}">
                <a16:creationId xmlns:a16="http://schemas.microsoft.com/office/drawing/2014/main" id="{731645C9-99FB-4672-9BE8-2C58EF01A946}"/>
              </a:ext>
            </a:extLst>
          </p:cNvPr>
          <p:cNvSpPr txBox="1"/>
          <p:nvPr/>
        </p:nvSpPr>
        <p:spPr>
          <a:xfrm>
            <a:off x="11658599" y="6281530"/>
            <a:ext cx="178905" cy="369332"/>
          </a:xfrm>
          <a:prstGeom prst="rect">
            <a:avLst/>
          </a:prstGeom>
          <a:noFill/>
        </p:spPr>
        <p:txBody>
          <a:bodyPr wrap="square" rtlCol="0">
            <a:spAutoFit/>
          </a:bodyPr>
          <a:lstStyle/>
          <a:p>
            <a:r>
              <a:rPr lang="de-DE" dirty="0">
                <a:solidFill>
                  <a:schemeClr val="bg1"/>
                </a:solidFill>
              </a:rPr>
              <a:t>2</a:t>
            </a:r>
          </a:p>
        </p:txBody>
      </p:sp>
    </p:spTree>
    <p:extLst>
      <p:ext uri="{BB962C8B-B14F-4D97-AF65-F5344CB8AC3E}">
        <p14:creationId xmlns:p14="http://schemas.microsoft.com/office/powerpoint/2010/main" val="551283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C168B6C-6729-F748-87CC-8A78A3AC4D9B}"/>
              </a:ext>
            </a:extLst>
          </p:cNvPr>
          <p:cNvSpPr>
            <a:spLocks noGrp="1"/>
          </p:cNvSpPr>
          <p:nvPr>
            <p:ph idx="1"/>
          </p:nvPr>
        </p:nvSpPr>
        <p:spPr/>
        <p:txBody>
          <a:bodyPr/>
          <a:lstStyle/>
          <a:p>
            <a:r>
              <a:rPr lang="de-DE" dirty="0"/>
              <a:t>Werturteil oder Tatsachenbehauptung? </a:t>
            </a:r>
            <a:r>
              <a:rPr lang="de-DE" dirty="0">
                <a:sym typeface="Wingdings" pitchFamily="2" charset="2"/>
              </a:rPr>
              <a:t> </a:t>
            </a:r>
          </a:p>
          <a:p>
            <a:r>
              <a:rPr lang="de-DE" dirty="0">
                <a:sym typeface="Wingdings" pitchFamily="2" charset="2"/>
              </a:rPr>
              <a:t>In Österreich: offen (</a:t>
            </a:r>
            <a:r>
              <a:rPr lang="de-DE" dirty="0" err="1">
                <a:sym typeface="Wingdings" pitchFamily="2" charset="2"/>
              </a:rPr>
              <a:t>iSv</a:t>
            </a:r>
            <a:r>
              <a:rPr lang="de-DE" dirty="0">
                <a:sym typeface="Wingdings" pitchFamily="2" charset="2"/>
              </a:rPr>
              <a:t> keine </a:t>
            </a:r>
            <a:r>
              <a:rPr lang="de-DE" dirty="0" err="1">
                <a:sym typeface="Wingdings" pitchFamily="2" charset="2"/>
              </a:rPr>
              <a:t>Rspr</a:t>
            </a:r>
            <a:r>
              <a:rPr lang="de-DE" dirty="0">
                <a:sym typeface="Wingdings" pitchFamily="2" charset="2"/>
              </a:rPr>
              <a:t>)</a:t>
            </a:r>
            <a:endParaRPr lang="de-DE" dirty="0"/>
          </a:p>
          <a:p>
            <a:r>
              <a:rPr lang="de-DE" dirty="0"/>
              <a:t>Der </a:t>
            </a:r>
            <a:r>
              <a:rPr lang="de-DE" dirty="0" err="1"/>
              <a:t>dt</a:t>
            </a:r>
            <a:r>
              <a:rPr lang="de-DE" dirty="0"/>
              <a:t> </a:t>
            </a:r>
            <a:r>
              <a:rPr lang="de-DE" dirty="0" err="1"/>
              <a:t>Rspr</a:t>
            </a:r>
            <a:r>
              <a:rPr lang="de-DE" dirty="0"/>
              <a:t> lassen sich einzelne grundsätzliche Aussagen entnehmen, die sich ggfs wohl auch für die österreichische Rechtslage verwerten ließen</a:t>
            </a:r>
          </a:p>
          <a:p>
            <a:pPr lvl="1"/>
            <a:r>
              <a:rPr lang="de-DE" dirty="0"/>
              <a:t>Unkommentierte Online-Bewertung mit Sternen grds als Meinungsäußerung einzuordnen (BGH VI ZR 34/15 – </a:t>
            </a:r>
            <a:r>
              <a:rPr lang="de-DE" i="1" dirty="0" err="1"/>
              <a:t>Jameda</a:t>
            </a:r>
            <a:r>
              <a:rPr lang="de-DE" i="1" dirty="0"/>
              <a:t> II</a:t>
            </a:r>
            <a:r>
              <a:rPr lang="de-DE" dirty="0"/>
              <a:t>)</a:t>
            </a:r>
          </a:p>
          <a:p>
            <a:pPr lvl="1"/>
            <a:r>
              <a:rPr lang="de-DE" dirty="0"/>
              <a:t>Eine Online-Bewertung ohne aussagekräftigen Begleittext enthält aber die implizite Tatsachenbehauptung, dass der bewertende User in irgendeiner Form mit dem Leistungsangebot des Bewerteten in Kontakt gekommen ist </a:t>
            </a:r>
          </a:p>
          <a:p>
            <a:pPr lvl="1"/>
            <a:r>
              <a:rPr lang="de-DE" dirty="0"/>
              <a:t>Es bedarf grds eines entsprechenden Kontakts mit der angebotenen Leistung</a:t>
            </a:r>
          </a:p>
          <a:p>
            <a:pPr lvl="1"/>
            <a:r>
              <a:rPr lang="de-DE" dirty="0"/>
              <a:t>Ansonsten fehle es an erforderlicher Tatsachengrundlage und damit an einer Rechtfertigung für den Eingriff in das Persönlichkeitsrecht des Bewerteten</a:t>
            </a:r>
          </a:p>
          <a:p>
            <a:pPr marL="0" indent="0">
              <a:buNone/>
            </a:pPr>
            <a:endParaRPr lang="de-DE" dirty="0"/>
          </a:p>
        </p:txBody>
      </p:sp>
      <p:sp>
        <p:nvSpPr>
          <p:cNvPr id="3" name="Titel 2">
            <a:extLst>
              <a:ext uri="{FF2B5EF4-FFF2-40B4-BE49-F238E27FC236}">
                <a16:creationId xmlns:a16="http://schemas.microsoft.com/office/drawing/2014/main" id="{F47E87A6-C87A-4147-941F-F2026F314B47}"/>
              </a:ext>
            </a:extLst>
          </p:cNvPr>
          <p:cNvSpPr>
            <a:spLocks noGrp="1"/>
          </p:cNvSpPr>
          <p:nvPr>
            <p:ph type="title"/>
          </p:nvPr>
        </p:nvSpPr>
        <p:spPr/>
        <p:txBody>
          <a:bodyPr/>
          <a:lstStyle/>
          <a:p>
            <a:r>
              <a:rPr lang="de-DE" dirty="0"/>
              <a:t>II. Sternebewertungen</a:t>
            </a:r>
          </a:p>
        </p:txBody>
      </p:sp>
      <p:sp>
        <p:nvSpPr>
          <p:cNvPr id="5" name="Textfeld 4">
            <a:extLst>
              <a:ext uri="{FF2B5EF4-FFF2-40B4-BE49-F238E27FC236}">
                <a16:creationId xmlns:a16="http://schemas.microsoft.com/office/drawing/2014/main" id="{11650F4E-D34A-4891-AEAC-B6CF2D2AEE34}"/>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20</a:t>
            </a:r>
          </a:p>
        </p:txBody>
      </p:sp>
    </p:spTree>
    <p:extLst>
      <p:ext uri="{BB962C8B-B14F-4D97-AF65-F5344CB8AC3E}">
        <p14:creationId xmlns:p14="http://schemas.microsoft.com/office/powerpoint/2010/main" val="1685536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18E88D-5B29-7D46-AFFF-112B02C70268}"/>
              </a:ext>
            </a:extLst>
          </p:cNvPr>
          <p:cNvSpPr>
            <a:spLocks noGrp="1"/>
          </p:cNvSpPr>
          <p:nvPr>
            <p:ph idx="1"/>
          </p:nvPr>
        </p:nvSpPr>
        <p:spPr/>
        <p:txBody>
          <a:bodyPr/>
          <a:lstStyle/>
          <a:p>
            <a:pPr marL="0" indent="0">
              <a:buNone/>
            </a:pPr>
            <a:r>
              <a:rPr lang="de-DE" i="1" dirty="0"/>
              <a:t>„Im Übrigen ist in diesem Zusammenhang auf die weiteren Feststellungen der Vorinstanzen zu verweisen, wonach auf der Internetplattform neben den Bewertungen des Beklagten und dessen Vaters (ebenfalls ein Stern, jedoch ohne Beifügung eines Textes) mehrere weitere – teilweise sehr positive mit fünf Sternen, teilweise solche mit einem Stern und sehr negativem Text – Bewertungen vorhanden sind, woraus sich insgesamt ein Durchschnitt der Bewertungen von </a:t>
            </a:r>
            <a:r>
              <a:rPr lang="de-DE" b="1" i="1" dirty="0"/>
              <a:t>3,2</a:t>
            </a:r>
            <a:r>
              <a:rPr lang="de-DE" i="1" dirty="0"/>
              <a:t> Sternen ergibt; nähme man die beiden Bewertungen des Beklagten und dessen Vaters weg, läge der Durchschnitt der Bewertungen bei </a:t>
            </a:r>
            <a:r>
              <a:rPr lang="de-DE" b="1" i="1" dirty="0"/>
              <a:t>3,8</a:t>
            </a:r>
            <a:r>
              <a:rPr lang="de-DE" i="1" dirty="0"/>
              <a:t> Sternen. </a:t>
            </a:r>
            <a:r>
              <a:rPr lang="de-DE" b="1" i="1" dirty="0"/>
              <a:t>Die Bewertung des Beklagten hat sich somit wohl in einem nicht mehr messbaren Ausmaß ausgewirkt.“</a:t>
            </a:r>
            <a:endParaRPr lang="de-AT" b="1" i="1" dirty="0"/>
          </a:p>
          <a:p>
            <a:endParaRPr lang="de-DE" dirty="0"/>
          </a:p>
        </p:txBody>
      </p:sp>
      <p:sp>
        <p:nvSpPr>
          <p:cNvPr id="3" name="Titel 2">
            <a:extLst>
              <a:ext uri="{FF2B5EF4-FFF2-40B4-BE49-F238E27FC236}">
                <a16:creationId xmlns:a16="http://schemas.microsoft.com/office/drawing/2014/main" id="{1F0728BC-546A-9346-A290-7BD306738788}"/>
              </a:ext>
            </a:extLst>
          </p:cNvPr>
          <p:cNvSpPr>
            <a:spLocks noGrp="1"/>
          </p:cNvSpPr>
          <p:nvPr>
            <p:ph type="title"/>
          </p:nvPr>
        </p:nvSpPr>
        <p:spPr/>
        <p:txBody>
          <a:bodyPr/>
          <a:lstStyle/>
          <a:p>
            <a:r>
              <a:rPr lang="de-DE" dirty="0"/>
              <a:t>Auszug aus 6 Ob 135/20a  </a:t>
            </a:r>
          </a:p>
        </p:txBody>
      </p:sp>
      <p:sp>
        <p:nvSpPr>
          <p:cNvPr id="5" name="Textfeld 4">
            <a:extLst>
              <a:ext uri="{FF2B5EF4-FFF2-40B4-BE49-F238E27FC236}">
                <a16:creationId xmlns:a16="http://schemas.microsoft.com/office/drawing/2014/main" id="{02482A57-BD10-45EA-8A9D-1AC46F5B1A10}"/>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21</a:t>
            </a:r>
          </a:p>
        </p:txBody>
      </p:sp>
    </p:spTree>
    <p:extLst>
      <p:ext uri="{BB962C8B-B14F-4D97-AF65-F5344CB8AC3E}">
        <p14:creationId xmlns:p14="http://schemas.microsoft.com/office/powerpoint/2010/main" val="3716108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AD6891D1-6E48-2849-9517-246CDBB4DF15}"/>
              </a:ext>
            </a:extLst>
          </p:cNvPr>
          <p:cNvSpPr>
            <a:spLocks noGrp="1"/>
          </p:cNvSpPr>
          <p:nvPr>
            <p:ph idx="1"/>
          </p:nvPr>
        </p:nvSpPr>
        <p:spPr>
          <a:xfrm>
            <a:off x="838199" y="1825624"/>
            <a:ext cx="10562303" cy="4073546"/>
          </a:xfrm>
        </p:spPr>
        <p:txBody>
          <a:bodyPr/>
          <a:lstStyle/>
          <a:p>
            <a:r>
              <a:rPr lang="de-DE" dirty="0"/>
              <a:t>„</a:t>
            </a:r>
            <a:r>
              <a:rPr lang="de-DE" i="1" dirty="0"/>
              <a:t>Die Klägerin begehrt [...] Schadenersatz in Höhe von 2.000 EUR, welchen sie in der Klage – ohne näheres Vorbringen </a:t>
            </a:r>
            <a:r>
              <a:rPr lang="de-DE" i="1" dirty="0" err="1"/>
              <a:t>hiezu</a:t>
            </a:r>
            <a:r>
              <a:rPr lang="de-DE" i="1" dirty="0"/>
              <a:t> – auf entgangenen Gewinn stütze. In weiterer Folge führte sie im Verfahren erster Instanz aus, sie stütze sich auf die DSGVO, die allgemeinen Bestimmungen des bürgerlichen Rechts und auf § 1330 ABGB sowie ,sämtliche Rechtsgrundlagen‘.“ </a:t>
            </a:r>
            <a:r>
              <a:rPr lang="de-DE" dirty="0"/>
              <a:t>(6 Ob 135/20a) </a:t>
            </a:r>
            <a:endParaRPr lang="de-DE" i="1" dirty="0"/>
          </a:p>
          <a:p>
            <a:endParaRPr lang="de-DE" dirty="0"/>
          </a:p>
          <a:p>
            <a:r>
              <a:rPr lang="de-DE" dirty="0"/>
              <a:t>Prüfung möglicher Anspruchsgrundlagen</a:t>
            </a:r>
          </a:p>
          <a:p>
            <a:pPr lvl="1"/>
            <a:r>
              <a:rPr lang="de-DE" dirty="0"/>
              <a:t>§ 1330 ABGB </a:t>
            </a:r>
          </a:p>
          <a:p>
            <a:pPr lvl="1"/>
            <a:r>
              <a:rPr lang="de-DE" dirty="0"/>
              <a:t>Datenschutzrecht</a:t>
            </a:r>
          </a:p>
          <a:p>
            <a:pPr lvl="1"/>
            <a:r>
              <a:rPr lang="de-DE" dirty="0"/>
              <a:t>weitere Rechtsgrundlagen?</a:t>
            </a:r>
          </a:p>
        </p:txBody>
      </p:sp>
      <p:sp>
        <p:nvSpPr>
          <p:cNvPr id="3" name="Titel 2">
            <a:extLst>
              <a:ext uri="{FF2B5EF4-FFF2-40B4-BE49-F238E27FC236}">
                <a16:creationId xmlns:a16="http://schemas.microsoft.com/office/drawing/2014/main" id="{B41130DD-D201-5144-BEC9-1C2E7AA725A4}"/>
              </a:ext>
            </a:extLst>
          </p:cNvPr>
          <p:cNvSpPr>
            <a:spLocks noGrp="1"/>
          </p:cNvSpPr>
          <p:nvPr>
            <p:ph type="title"/>
          </p:nvPr>
        </p:nvSpPr>
        <p:spPr/>
        <p:txBody>
          <a:bodyPr/>
          <a:lstStyle/>
          <a:p>
            <a:r>
              <a:rPr lang="de-DE" dirty="0"/>
              <a:t>III. Online-Bewertung und Schadenersatz</a:t>
            </a:r>
          </a:p>
        </p:txBody>
      </p:sp>
      <p:sp>
        <p:nvSpPr>
          <p:cNvPr id="5" name="Textfeld 4">
            <a:extLst>
              <a:ext uri="{FF2B5EF4-FFF2-40B4-BE49-F238E27FC236}">
                <a16:creationId xmlns:a16="http://schemas.microsoft.com/office/drawing/2014/main" id="{A2BC7D08-F7C0-4A79-B72B-9F43F427FA92}"/>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22</a:t>
            </a:r>
          </a:p>
        </p:txBody>
      </p:sp>
    </p:spTree>
    <p:extLst>
      <p:ext uri="{BB962C8B-B14F-4D97-AF65-F5344CB8AC3E}">
        <p14:creationId xmlns:p14="http://schemas.microsoft.com/office/powerpoint/2010/main" val="3035434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EBBFB52E-6369-9D49-A712-DC3AD0E6D641}"/>
              </a:ext>
            </a:extLst>
          </p:cNvPr>
          <p:cNvSpPr>
            <a:spLocks noGrp="1"/>
          </p:cNvSpPr>
          <p:nvPr>
            <p:ph idx="1"/>
          </p:nvPr>
        </p:nvSpPr>
        <p:spPr/>
        <p:txBody>
          <a:bodyPr/>
          <a:lstStyle/>
          <a:p>
            <a:r>
              <a:rPr lang="de-DE" dirty="0"/>
              <a:t>Welchen Schaden kann eine schlechte Bewertung anrichten?</a:t>
            </a:r>
          </a:p>
          <a:p>
            <a:pPr lvl="1"/>
            <a:r>
              <a:rPr lang="de-DE" dirty="0"/>
              <a:t>Positiver Schaden (Unternehmenswert sinkt)</a:t>
            </a:r>
          </a:p>
          <a:p>
            <a:pPr lvl="1"/>
            <a:r>
              <a:rPr lang="de-DE" dirty="0"/>
              <a:t>Entgangener Gewinn (verhinderte Geschäftsabschlüsse)</a:t>
            </a:r>
          </a:p>
          <a:p>
            <a:pPr lvl="1"/>
            <a:r>
              <a:rPr lang="de-DE" dirty="0"/>
              <a:t>Immaterieller Schaden (Verletzung nicht geldwerter Rechtsgüter)</a:t>
            </a:r>
          </a:p>
          <a:p>
            <a:pPr>
              <a:spcBef>
                <a:spcPts val="1200"/>
              </a:spcBef>
            </a:pPr>
            <a:r>
              <a:rPr lang="de-DE" dirty="0"/>
              <a:t>Wie kann der Schaden belegt werden (</a:t>
            </a:r>
            <a:r>
              <a:rPr lang="de-DE" dirty="0" err="1"/>
              <a:t>vgl</a:t>
            </a:r>
            <a:r>
              <a:rPr lang="de-DE" dirty="0"/>
              <a:t> 6 Ob 135/20a)?</a:t>
            </a:r>
          </a:p>
          <a:p>
            <a:pPr lvl="1"/>
            <a:r>
              <a:rPr lang="de-DE" dirty="0">
                <a:sym typeface="Wingdings" panose="05000000000000000000" pitchFamily="2" charset="2"/>
              </a:rPr>
              <a:t>OGH: substantiierte Behauptung, wie sich Unternehmenswert durch die Äußerungen geändert habe </a:t>
            </a:r>
          </a:p>
          <a:p>
            <a:pPr lvl="1"/>
            <a:r>
              <a:rPr lang="de-DE" dirty="0"/>
              <a:t>Positiver Schaden: </a:t>
            </a:r>
            <a:r>
              <a:rPr lang="de-DE" dirty="0" err="1"/>
              <a:t>zB</a:t>
            </a:r>
            <a:r>
              <a:rPr lang="de-DE" dirty="0"/>
              <a:t> durch Gutachten (Unternehmensbewertung) </a:t>
            </a:r>
            <a:br>
              <a:rPr lang="de-DE" dirty="0"/>
            </a:br>
            <a:r>
              <a:rPr lang="de-DE" dirty="0">
                <a:sym typeface="Wingdings" panose="05000000000000000000" pitchFamily="2" charset="2"/>
              </a:rPr>
              <a:t> </a:t>
            </a:r>
            <a:r>
              <a:rPr lang="de-DE" i="1" dirty="0">
                <a:sym typeface="Wingdings" panose="05000000000000000000" pitchFamily="2" charset="2"/>
              </a:rPr>
              <a:t>in </a:t>
            </a:r>
            <a:r>
              <a:rPr lang="de-DE" i="1" dirty="0" err="1">
                <a:sym typeface="Wingdings" panose="05000000000000000000" pitchFamily="2" charset="2"/>
              </a:rPr>
              <a:t>casu</a:t>
            </a:r>
            <a:r>
              <a:rPr lang="de-DE" dirty="0">
                <a:sym typeface="Wingdings" panose="05000000000000000000" pitchFamily="2" charset="2"/>
              </a:rPr>
              <a:t> als „schlichter Ausforschungsbeweis“ angesehen</a:t>
            </a:r>
          </a:p>
          <a:p>
            <a:pPr lvl="1"/>
            <a:r>
              <a:rPr lang="de-DE" dirty="0">
                <a:sym typeface="Wingdings" panose="05000000000000000000" pitchFamily="2" charset="2"/>
              </a:rPr>
              <a:t>Entgangener Gewinn: problematisch, weil </a:t>
            </a:r>
            <a:r>
              <a:rPr lang="de-DE" i="1" dirty="0">
                <a:sym typeface="Wingdings" panose="05000000000000000000" pitchFamily="2" charset="2"/>
              </a:rPr>
              <a:t>de facto</a:t>
            </a:r>
            <a:r>
              <a:rPr lang="de-DE" dirty="0">
                <a:sym typeface="Wingdings" panose="05000000000000000000" pitchFamily="2" charset="2"/>
              </a:rPr>
              <a:t> kaum belegbar</a:t>
            </a:r>
          </a:p>
          <a:p>
            <a:pPr lvl="1"/>
            <a:r>
              <a:rPr lang="de-DE" dirty="0">
                <a:sym typeface="Wingdings" panose="05000000000000000000" pitchFamily="2" charset="2"/>
              </a:rPr>
              <a:t>Immaterielle Schäden? </a:t>
            </a:r>
            <a:endParaRPr lang="de-DE" dirty="0"/>
          </a:p>
          <a:p>
            <a:endParaRPr lang="de-DE" dirty="0"/>
          </a:p>
          <a:p>
            <a:endParaRPr lang="de-AT" dirty="0"/>
          </a:p>
          <a:p>
            <a:endParaRPr lang="de-DE" dirty="0"/>
          </a:p>
        </p:txBody>
      </p:sp>
      <p:sp>
        <p:nvSpPr>
          <p:cNvPr id="3" name="Titel 2">
            <a:extLst>
              <a:ext uri="{FF2B5EF4-FFF2-40B4-BE49-F238E27FC236}">
                <a16:creationId xmlns:a16="http://schemas.microsoft.com/office/drawing/2014/main" id="{CA29F6BF-D596-EC45-90C1-488D713378F3}"/>
              </a:ext>
            </a:extLst>
          </p:cNvPr>
          <p:cNvSpPr>
            <a:spLocks noGrp="1"/>
          </p:cNvSpPr>
          <p:nvPr>
            <p:ph type="title"/>
          </p:nvPr>
        </p:nvSpPr>
        <p:spPr/>
        <p:txBody>
          <a:bodyPr/>
          <a:lstStyle/>
          <a:p>
            <a:r>
              <a:rPr lang="de-DE" dirty="0"/>
              <a:t>III. Online-Bewertung und Schadenersatz</a:t>
            </a:r>
          </a:p>
        </p:txBody>
      </p:sp>
      <p:sp>
        <p:nvSpPr>
          <p:cNvPr id="5" name="Textfeld 4">
            <a:extLst>
              <a:ext uri="{FF2B5EF4-FFF2-40B4-BE49-F238E27FC236}">
                <a16:creationId xmlns:a16="http://schemas.microsoft.com/office/drawing/2014/main" id="{A890E2B5-151D-448E-8485-630D8B9C5B7A}"/>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23</a:t>
            </a:r>
          </a:p>
        </p:txBody>
      </p:sp>
    </p:spTree>
    <p:extLst>
      <p:ext uri="{BB962C8B-B14F-4D97-AF65-F5344CB8AC3E}">
        <p14:creationId xmlns:p14="http://schemas.microsoft.com/office/powerpoint/2010/main" val="529884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815DF8-F300-B745-9385-B646BD199A8E}"/>
              </a:ext>
            </a:extLst>
          </p:cNvPr>
          <p:cNvSpPr>
            <a:spLocks noGrp="1"/>
          </p:cNvSpPr>
          <p:nvPr>
            <p:ph type="title"/>
          </p:nvPr>
        </p:nvSpPr>
        <p:spPr>
          <a:xfrm>
            <a:off x="1161505" y="5042091"/>
            <a:ext cx="5182145" cy="567944"/>
          </a:xfrm>
        </p:spPr>
        <p:txBody>
          <a:bodyPr/>
          <a:lstStyle/>
          <a:p>
            <a:r>
              <a:rPr lang="de-DE" dirty="0"/>
              <a:t>Praxisbetrachtung</a:t>
            </a:r>
          </a:p>
        </p:txBody>
      </p:sp>
      <p:sp>
        <p:nvSpPr>
          <p:cNvPr id="3" name="Textplatzhalter 2">
            <a:extLst>
              <a:ext uri="{FF2B5EF4-FFF2-40B4-BE49-F238E27FC236}">
                <a16:creationId xmlns:a16="http://schemas.microsoft.com/office/drawing/2014/main" id="{A99087F7-B419-EB47-8334-CED3A5BDF422}"/>
              </a:ext>
            </a:extLst>
          </p:cNvPr>
          <p:cNvSpPr>
            <a:spLocks noGrp="1"/>
          </p:cNvSpPr>
          <p:nvPr>
            <p:ph type="body" sz="quarter" idx="10"/>
          </p:nvPr>
        </p:nvSpPr>
        <p:spPr/>
        <p:txBody>
          <a:bodyPr/>
          <a:lstStyle/>
          <a:p>
            <a:r>
              <a:rPr lang="de-DE" dirty="0"/>
              <a:t>Abhilfe gegen unerwünschte Bewertungen </a:t>
            </a:r>
          </a:p>
          <a:p>
            <a:endParaRPr lang="de-DE" dirty="0"/>
          </a:p>
          <a:p>
            <a:endParaRPr lang="de-DE" dirty="0"/>
          </a:p>
        </p:txBody>
      </p:sp>
      <p:sp>
        <p:nvSpPr>
          <p:cNvPr id="5" name="Textfeld 4">
            <a:extLst>
              <a:ext uri="{FF2B5EF4-FFF2-40B4-BE49-F238E27FC236}">
                <a16:creationId xmlns:a16="http://schemas.microsoft.com/office/drawing/2014/main" id="{0B192E82-4672-4DB3-A722-9C12A094404D}"/>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24</a:t>
            </a:r>
          </a:p>
        </p:txBody>
      </p:sp>
    </p:spTree>
    <p:extLst>
      <p:ext uri="{BB962C8B-B14F-4D97-AF65-F5344CB8AC3E}">
        <p14:creationId xmlns:p14="http://schemas.microsoft.com/office/powerpoint/2010/main" val="16672283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E000DB7-4F50-4A31-A49B-0D669B7CC052}"/>
              </a:ext>
            </a:extLst>
          </p:cNvPr>
          <p:cNvSpPr>
            <a:spLocks noGrp="1"/>
          </p:cNvSpPr>
          <p:nvPr>
            <p:ph idx="1"/>
          </p:nvPr>
        </p:nvSpPr>
        <p:spPr>
          <a:xfrm>
            <a:off x="838200" y="1640689"/>
            <a:ext cx="10296646" cy="4811482"/>
          </a:xfrm>
        </p:spPr>
        <p:txBody>
          <a:bodyPr/>
          <a:lstStyle/>
          <a:p>
            <a:pPr>
              <a:spcBef>
                <a:spcPts val="1200"/>
              </a:spcBef>
            </a:pPr>
            <a:r>
              <a:rPr lang="de-DE" dirty="0"/>
              <a:t>Unwahre </a:t>
            </a:r>
            <a:r>
              <a:rPr lang="de-DE" dirty="0" err="1"/>
              <a:t>bzw</a:t>
            </a:r>
            <a:r>
              <a:rPr lang="de-DE" dirty="0"/>
              <a:t> unsachliche Bewertungen werden nicht von der Meinungsäußerungsfreiheit umfasst</a:t>
            </a:r>
          </a:p>
          <a:p>
            <a:pPr>
              <a:spcBef>
                <a:spcPts val="1200"/>
              </a:spcBef>
            </a:pPr>
            <a:r>
              <a:rPr lang="de-DE" dirty="0"/>
              <a:t>Anspruch auf Löschung von negativen Bewertungen wenn diese unwahr, ruf-, erwerbs- oder kreditschädigend </a:t>
            </a:r>
            <a:r>
              <a:rPr lang="de-DE" dirty="0" err="1"/>
              <a:t>bzw</a:t>
            </a:r>
            <a:r>
              <a:rPr lang="de-DE" dirty="0"/>
              <a:t> strafrechtlich relevant sind</a:t>
            </a:r>
          </a:p>
          <a:p>
            <a:pPr>
              <a:spcBef>
                <a:spcPts val="1200"/>
              </a:spcBef>
            </a:pPr>
            <a:r>
              <a:rPr lang="de-DE" dirty="0"/>
              <a:t>Vorgehen gegen den bekannten Verfasser</a:t>
            </a:r>
          </a:p>
          <a:p>
            <a:pPr lvl="1">
              <a:spcBef>
                <a:spcPts val="1200"/>
              </a:spcBef>
            </a:pPr>
            <a:r>
              <a:rPr lang="de-DE" dirty="0"/>
              <a:t>Zunächst Aufforderung auf Löschung </a:t>
            </a:r>
            <a:r>
              <a:rPr lang="de-DE" dirty="0" err="1"/>
              <a:t>bzw</a:t>
            </a:r>
            <a:r>
              <a:rPr lang="de-DE" dirty="0"/>
              <a:t> Änderung der Bewertung</a:t>
            </a:r>
          </a:p>
          <a:p>
            <a:pPr lvl="1">
              <a:spcBef>
                <a:spcPts val="1200"/>
              </a:spcBef>
            </a:pPr>
            <a:r>
              <a:rPr lang="de-DE" dirty="0"/>
              <a:t>Bei nicht Nachkommen der Aufforderung</a:t>
            </a:r>
          </a:p>
          <a:p>
            <a:pPr lvl="2">
              <a:spcBef>
                <a:spcPts val="1200"/>
              </a:spcBef>
            </a:pPr>
            <a:r>
              <a:rPr lang="de-DE" sz="2400" dirty="0"/>
              <a:t>Schadenersatz </a:t>
            </a:r>
            <a:r>
              <a:rPr lang="de-DE" sz="2400" dirty="0" err="1"/>
              <a:t>gem</a:t>
            </a:r>
            <a:r>
              <a:rPr lang="de-DE" sz="2400" dirty="0"/>
              <a:t> § 1330 ABGB </a:t>
            </a:r>
          </a:p>
          <a:p>
            <a:pPr lvl="2">
              <a:spcBef>
                <a:spcPts val="1200"/>
              </a:spcBef>
            </a:pPr>
            <a:r>
              <a:rPr lang="de-DE" sz="2400" dirty="0"/>
              <a:t>Einbringung Strafanzeige</a:t>
            </a:r>
          </a:p>
        </p:txBody>
      </p:sp>
      <p:sp>
        <p:nvSpPr>
          <p:cNvPr id="3" name="Titel 2">
            <a:extLst>
              <a:ext uri="{FF2B5EF4-FFF2-40B4-BE49-F238E27FC236}">
                <a16:creationId xmlns:a16="http://schemas.microsoft.com/office/drawing/2014/main" id="{8A06A4F4-E164-4615-9E17-BB4946D69ADF}"/>
              </a:ext>
            </a:extLst>
          </p:cNvPr>
          <p:cNvSpPr>
            <a:spLocks noGrp="1"/>
          </p:cNvSpPr>
          <p:nvPr>
            <p:ph type="title"/>
          </p:nvPr>
        </p:nvSpPr>
        <p:spPr/>
        <p:txBody>
          <a:bodyPr/>
          <a:lstStyle/>
          <a:p>
            <a:r>
              <a:rPr lang="de-DE" dirty="0"/>
              <a:t>Wie gegen Bewertungen vorgehen?</a:t>
            </a:r>
          </a:p>
        </p:txBody>
      </p:sp>
      <p:sp>
        <p:nvSpPr>
          <p:cNvPr id="5" name="Textfeld 4">
            <a:extLst>
              <a:ext uri="{FF2B5EF4-FFF2-40B4-BE49-F238E27FC236}">
                <a16:creationId xmlns:a16="http://schemas.microsoft.com/office/drawing/2014/main" id="{D0C3474A-A586-4C52-9D63-97C849AF1CC9}"/>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25</a:t>
            </a:r>
          </a:p>
        </p:txBody>
      </p:sp>
    </p:spTree>
    <p:extLst>
      <p:ext uri="{BB962C8B-B14F-4D97-AF65-F5344CB8AC3E}">
        <p14:creationId xmlns:p14="http://schemas.microsoft.com/office/powerpoint/2010/main" val="1642234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971CC2E-568C-4B7D-B1E5-78454CC3C5DE}"/>
              </a:ext>
            </a:extLst>
          </p:cNvPr>
          <p:cNvSpPr>
            <a:spLocks noGrp="1"/>
          </p:cNvSpPr>
          <p:nvPr>
            <p:ph idx="1"/>
          </p:nvPr>
        </p:nvSpPr>
        <p:spPr>
          <a:xfrm>
            <a:off x="838200" y="1558495"/>
            <a:ext cx="10296646" cy="4955320"/>
          </a:xfrm>
        </p:spPr>
        <p:txBody>
          <a:bodyPr/>
          <a:lstStyle/>
          <a:p>
            <a:pPr marL="228600" lvl="2">
              <a:spcBef>
                <a:spcPts val="1000"/>
              </a:spcBef>
              <a:buFont typeface="Arial" panose="020B0604020202020204" pitchFamily="34" charset="0"/>
              <a:buChar char="•"/>
            </a:pPr>
            <a:r>
              <a:rPr lang="de-DE" sz="2600" dirty="0">
                <a:latin typeface="+mn-lt"/>
              </a:rPr>
              <a:t>Vorgehen gegen ein Pseudonym</a:t>
            </a:r>
          </a:p>
          <a:p>
            <a:pPr lvl="1"/>
            <a:r>
              <a:rPr lang="de-DE" dirty="0"/>
              <a:t>Verlangen der Auskunft vom Betreiber der Plattform </a:t>
            </a:r>
            <a:r>
              <a:rPr lang="de-DE" dirty="0" err="1"/>
              <a:t>gem</a:t>
            </a:r>
            <a:r>
              <a:rPr lang="de-DE" dirty="0"/>
              <a:t> § 18 ECG</a:t>
            </a:r>
          </a:p>
          <a:p>
            <a:pPr lvl="2"/>
            <a:r>
              <a:rPr lang="de-DE" dirty="0"/>
              <a:t>Auskunftspflicht über Namen und Adresse (auch E-Mail-Adresse) registrierter Nutzer</a:t>
            </a:r>
          </a:p>
          <a:p>
            <a:pPr lvl="2"/>
            <a:r>
              <a:rPr lang="de-DE" dirty="0"/>
              <a:t>Glaubhaftmachung erforderlich</a:t>
            </a:r>
          </a:p>
          <a:p>
            <a:pPr lvl="3"/>
            <a:r>
              <a:rPr lang="de-DE" dirty="0"/>
              <a:t>eines überwiegenden rechtlichen Interesses an der Identität eines Nutzers</a:t>
            </a:r>
          </a:p>
          <a:p>
            <a:pPr lvl="3"/>
            <a:r>
              <a:rPr lang="de-DE" dirty="0"/>
              <a:t>des rechtswidrigen Sachverhalts</a:t>
            </a:r>
          </a:p>
          <a:p>
            <a:pPr lvl="3"/>
            <a:r>
              <a:rPr lang="de-DE" dirty="0"/>
              <a:t>dass Kenntnis dieser Information eine wesentliche Voraussetzung für die Rechtsverfolgung bildet</a:t>
            </a:r>
          </a:p>
          <a:p>
            <a:pPr lvl="1"/>
            <a:r>
              <a:rPr lang="de-DE" dirty="0"/>
              <a:t>Aufforderung/Anklage des Verfassers nach Erhalt der Informationen</a:t>
            </a:r>
          </a:p>
          <a:p>
            <a:pPr marL="228600" lvl="2">
              <a:spcBef>
                <a:spcPts val="1000"/>
              </a:spcBef>
              <a:buFont typeface="Arial" panose="020B0604020202020204" pitchFamily="34" charset="0"/>
              <a:buChar char="•"/>
            </a:pPr>
            <a:r>
              <a:rPr lang="de-DE" sz="2600" dirty="0">
                <a:latin typeface="+mn-lt"/>
              </a:rPr>
              <a:t>Vorgehen gegen den nicht registrierten Verfasser oder Fake Accounts</a:t>
            </a:r>
          </a:p>
          <a:p>
            <a:pPr lvl="2"/>
            <a:r>
              <a:rPr lang="de-DE" dirty="0"/>
              <a:t>Vorgehen nahezu ausgeschlossen</a:t>
            </a:r>
          </a:p>
          <a:p>
            <a:pPr lvl="3"/>
            <a:r>
              <a:rPr lang="de-DE" dirty="0"/>
              <a:t>Schwierigkeit liegt im Herausfinden der Kontaktdaten </a:t>
            </a:r>
          </a:p>
          <a:p>
            <a:pPr lvl="3"/>
            <a:r>
              <a:rPr lang="de-DE" dirty="0"/>
              <a:t>Nutzer kann behaupten die Bewertung nicht verfasst zu haben</a:t>
            </a:r>
          </a:p>
          <a:p>
            <a:pPr lvl="2"/>
            <a:r>
              <a:rPr lang="de-DE" dirty="0"/>
              <a:t>Vorgehen gegen Betreiber der Plattform möglich</a:t>
            </a:r>
          </a:p>
          <a:p>
            <a:pPr lvl="1"/>
            <a:endParaRPr lang="de-DE" dirty="0"/>
          </a:p>
          <a:p>
            <a:pPr lvl="3"/>
            <a:endParaRPr lang="de-DE" dirty="0"/>
          </a:p>
          <a:p>
            <a:endParaRPr lang="de-DE" dirty="0"/>
          </a:p>
        </p:txBody>
      </p:sp>
      <p:sp>
        <p:nvSpPr>
          <p:cNvPr id="3" name="Titel 2">
            <a:extLst>
              <a:ext uri="{FF2B5EF4-FFF2-40B4-BE49-F238E27FC236}">
                <a16:creationId xmlns:a16="http://schemas.microsoft.com/office/drawing/2014/main" id="{613BA5FC-CC05-443F-B014-89139EC6E07E}"/>
              </a:ext>
            </a:extLst>
          </p:cNvPr>
          <p:cNvSpPr>
            <a:spLocks noGrp="1"/>
          </p:cNvSpPr>
          <p:nvPr>
            <p:ph type="title"/>
          </p:nvPr>
        </p:nvSpPr>
        <p:spPr/>
        <p:txBody>
          <a:bodyPr/>
          <a:lstStyle/>
          <a:p>
            <a:r>
              <a:rPr lang="de-DE" dirty="0"/>
              <a:t>Wie gegen Bewertungen vorgehen?</a:t>
            </a:r>
          </a:p>
        </p:txBody>
      </p:sp>
      <p:sp>
        <p:nvSpPr>
          <p:cNvPr id="4" name="Textfeld 3">
            <a:extLst>
              <a:ext uri="{FF2B5EF4-FFF2-40B4-BE49-F238E27FC236}">
                <a16:creationId xmlns:a16="http://schemas.microsoft.com/office/drawing/2014/main" id="{841535B8-09A3-44BD-82C4-BC63B5FCACF7}"/>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26</a:t>
            </a:r>
          </a:p>
        </p:txBody>
      </p:sp>
    </p:spTree>
    <p:extLst>
      <p:ext uri="{BB962C8B-B14F-4D97-AF65-F5344CB8AC3E}">
        <p14:creationId xmlns:p14="http://schemas.microsoft.com/office/powerpoint/2010/main" val="168469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636BD6DE-31D3-488D-ABC9-A7D566286E9B}"/>
              </a:ext>
            </a:extLst>
          </p:cNvPr>
          <p:cNvSpPr>
            <a:spLocks noGrp="1"/>
          </p:cNvSpPr>
          <p:nvPr>
            <p:ph idx="1"/>
          </p:nvPr>
        </p:nvSpPr>
        <p:spPr>
          <a:xfrm>
            <a:off x="838200" y="1733157"/>
            <a:ext cx="10296646" cy="4811482"/>
          </a:xfrm>
        </p:spPr>
        <p:txBody>
          <a:bodyPr/>
          <a:lstStyle/>
          <a:p>
            <a:r>
              <a:rPr lang="de-DE" dirty="0"/>
              <a:t>Vorgehen gegen die Plattform</a:t>
            </a:r>
          </a:p>
          <a:p>
            <a:pPr lvl="1">
              <a:spcBef>
                <a:spcPts val="1000"/>
              </a:spcBef>
            </a:pPr>
            <a:r>
              <a:rPr lang="de-DE" dirty="0"/>
              <a:t>alternativ oder zusätzlich neben Vorgehen gegen den Verfasser</a:t>
            </a:r>
          </a:p>
          <a:p>
            <a:pPr lvl="1">
              <a:spcBef>
                <a:spcPts val="1000"/>
              </a:spcBef>
            </a:pPr>
            <a:r>
              <a:rPr lang="de-DE" dirty="0"/>
              <a:t>Betreiber der Plattform sind als „Host Provider“ zu qualifizieren</a:t>
            </a:r>
          </a:p>
          <a:p>
            <a:pPr lvl="1">
              <a:spcBef>
                <a:spcPts val="1000"/>
              </a:spcBef>
            </a:pPr>
            <a:r>
              <a:rPr lang="de-DE" dirty="0"/>
              <a:t>sind nach § 16 Abs 1 ECG für im Auftrag des Nutzers gefasste Informationen nicht verantwortlich bei </a:t>
            </a:r>
          </a:p>
          <a:p>
            <a:pPr lvl="2">
              <a:spcBef>
                <a:spcPts val="1000"/>
              </a:spcBef>
            </a:pPr>
            <a:r>
              <a:rPr lang="de-DE" dirty="0"/>
              <a:t>Unkenntnis/Unbewusstsein rechtswidriger Tätigkeiten oder Informationen</a:t>
            </a:r>
          </a:p>
          <a:p>
            <a:pPr lvl="2">
              <a:spcBef>
                <a:spcPts val="1000"/>
              </a:spcBef>
            </a:pPr>
            <a:r>
              <a:rPr lang="de-DE" dirty="0"/>
              <a:t>Unverzüglichem Tätigwerden durch Zugangssperrung/Entfernung der Information bei Kenntnis/Bewusstsein</a:t>
            </a:r>
          </a:p>
          <a:p>
            <a:pPr lvl="1">
              <a:spcBef>
                <a:spcPts val="1000"/>
              </a:spcBef>
            </a:pPr>
            <a:r>
              <a:rPr lang="de-DE" dirty="0"/>
              <a:t>Betreiber trifft keine allgemeine Prüfpflicht der Bewertungen </a:t>
            </a:r>
            <a:r>
              <a:rPr lang="de-DE" dirty="0" err="1"/>
              <a:t>gem</a:t>
            </a:r>
            <a:r>
              <a:rPr lang="de-DE" dirty="0"/>
              <a:t> OGH</a:t>
            </a:r>
            <a:br>
              <a:rPr lang="de-DE" dirty="0"/>
            </a:br>
            <a:r>
              <a:rPr lang="de-DE" sz="2200" dirty="0">
                <a:sym typeface="Wingdings" panose="05000000000000000000" pitchFamily="2" charset="2"/>
              </a:rPr>
              <a:t> aber unverzügliche Handlungspflicht bei Bekanntwerden eines Verstoßes</a:t>
            </a:r>
            <a:endParaRPr lang="de-DE" sz="2200" dirty="0"/>
          </a:p>
          <a:p>
            <a:pPr lvl="2"/>
            <a:endParaRPr lang="de-DE" dirty="0"/>
          </a:p>
          <a:p>
            <a:endParaRPr lang="de-DE" dirty="0"/>
          </a:p>
        </p:txBody>
      </p:sp>
      <p:sp>
        <p:nvSpPr>
          <p:cNvPr id="3" name="Titel 2">
            <a:extLst>
              <a:ext uri="{FF2B5EF4-FFF2-40B4-BE49-F238E27FC236}">
                <a16:creationId xmlns:a16="http://schemas.microsoft.com/office/drawing/2014/main" id="{6C6ECD0B-57E1-48F2-AF8F-97A68AF4246F}"/>
              </a:ext>
            </a:extLst>
          </p:cNvPr>
          <p:cNvSpPr>
            <a:spLocks noGrp="1"/>
          </p:cNvSpPr>
          <p:nvPr>
            <p:ph type="title"/>
          </p:nvPr>
        </p:nvSpPr>
        <p:spPr/>
        <p:txBody>
          <a:bodyPr/>
          <a:lstStyle/>
          <a:p>
            <a:r>
              <a:rPr lang="de-DE" dirty="0"/>
              <a:t>Wie gegen Bewertungen vorgehen?</a:t>
            </a:r>
          </a:p>
        </p:txBody>
      </p:sp>
      <p:sp>
        <p:nvSpPr>
          <p:cNvPr id="4" name="Textfeld 3">
            <a:extLst>
              <a:ext uri="{FF2B5EF4-FFF2-40B4-BE49-F238E27FC236}">
                <a16:creationId xmlns:a16="http://schemas.microsoft.com/office/drawing/2014/main" id="{6A92BE4F-F89C-4D21-AB20-003B3CFB086B}"/>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27</a:t>
            </a:r>
          </a:p>
        </p:txBody>
      </p:sp>
    </p:spTree>
    <p:extLst>
      <p:ext uri="{BB962C8B-B14F-4D97-AF65-F5344CB8AC3E}">
        <p14:creationId xmlns:p14="http://schemas.microsoft.com/office/powerpoint/2010/main" val="11618002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DB1DCC5-9317-4419-99E9-B0C9CEA01A27}"/>
              </a:ext>
            </a:extLst>
          </p:cNvPr>
          <p:cNvSpPr>
            <a:spLocks noGrp="1"/>
          </p:cNvSpPr>
          <p:nvPr>
            <p:ph idx="1"/>
          </p:nvPr>
        </p:nvSpPr>
        <p:spPr>
          <a:xfrm>
            <a:off x="838200" y="1743429"/>
            <a:ext cx="10296646" cy="4503257"/>
          </a:xfrm>
        </p:spPr>
        <p:txBody>
          <a:bodyPr/>
          <a:lstStyle/>
          <a:p>
            <a:pPr marL="228600" lvl="1">
              <a:spcBef>
                <a:spcPts val="1200"/>
              </a:spcBef>
              <a:buFont typeface="Arial" panose="020B0604020202020204" pitchFamily="34" charset="0"/>
              <a:buChar char="•"/>
            </a:pPr>
            <a:r>
              <a:rPr lang="de-DE" sz="2600" dirty="0">
                <a:latin typeface="+mn-lt"/>
              </a:rPr>
              <a:t>Vorgehen gegen die Plattform</a:t>
            </a:r>
            <a:endParaRPr lang="de-DE" dirty="0"/>
          </a:p>
          <a:p>
            <a:pPr lvl="1">
              <a:spcBef>
                <a:spcPts val="1200"/>
              </a:spcBef>
            </a:pPr>
            <a:r>
              <a:rPr lang="de-DE" dirty="0"/>
              <a:t>„Melde- </a:t>
            </a:r>
            <a:r>
              <a:rPr lang="de-DE" dirty="0" err="1"/>
              <a:t>bzw</a:t>
            </a:r>
            <a:r>
              <a:rPr lang="de-DE" dirty="0"/>
              <a:t> Missbrauchsbuttons“ großer Bewertungsplattformen nutzen</a:t>
            </a:r>
          </a:p>
          <a:p>
            <a:pPr lvl="2">
              <a:spcBef>
                <a:spcPts val="1200"/>
              </a:spcBef>
            </a:pPr>
            <a:r>
              <a:rPr lang="de-DE" dirty="0">
                <a:sym typeface="Wingdings" panose="05000000000000000000" pitchFamily="2" charset="2"/>
              </a:rPr>
              <a:t>Enthält Antrag auf Entfernung der Bewertung </a:t>
            </a:r>
            <a:r>
              <a:rPr lang="de-DE" dirty="0"/>
              <a:t>bei Falschbehauptungen</a:t>
            </a:r>
            <a:endParaRPr lang="de-DE" dirty="0">
              <a:sym typeface="Wingdings" panose="05000000000000000000" pitchFamily="2" charset="2"/>
            </a:endParaRPr>
          </a:p>
          <a:p>
            <a:pPr lvl="2">
              <a:spcBef>
                <a:spcPts val="1200"/>
              </a:spcBef>
            </a:pPr>
            <a:r>
              <a:rPr lang="de-DE" dirty="0">
                <a:sym typeface="Wingdings" panose="05000000000000000000" pitchFamily="2" charset="2"/>
              </a:rPr>
              <a:t>konkrete Begründung des Verstoßes </a:t>
            </a:r>
            <a:r>
              <a:rPr lang="de-DE" dirty="0" err="1">
                <a:sym typeface="Wingdings" panose="05000000000000000000" pitchFamily="2" charset="2"/>
              </a:rPr>
              <a:t>zB</a:t>
            </a:r>
            <a:r>
              <a:rPr lang="de-DE" dirty="0">
                <a:sym typeface="Wingdings" panose="05000000000000000000" pitchFamily="2" charset="2"/>
              </a:rPr>
              <a:t> durch Beleg für die Unwahrheit ist förderlich</a:t>
            </a:r>
          </a:p>
          <a:p>
            <a:pPr lvl="2">
              <a:spcBef>
                <a:spcPts val="1200"/>
              </a:spcBef>
            </a:pPr>
            <a:r>
              <a:rPr lang="de-DE" dirty="0">
                <a:sym typeface="Wingdings" panose="05000000000000000000" pitchFamily="2" charset="2"/>
              </a:rPr>
              <a:t>Provider trifft Auskunftspflicht </a:t>
            </a:r>
            <a:r>
              <a:rPr lang="de-DE" dirty="0" err="1">
                <a:sym typeface="Wingdings" panose="05000000000000000000" pitchFamily="2" charset="2"/>
              </a:rPr>
              <a:t>gem</a:t>
            </a:r>
            <a:r>
              <a:rPr lang="de-DE" dirty="0">
                <a:sym typeface="Wingdings" panose="05000000000000000000" pitchFamily="2" charset="2"/>
              </a:rPr>
              <a:t> § 18 Abs 4 ECG </a:t>
            </a:r>
            <a:br>
              <a:rPr lang="de-DE" dirty="0">
                <a:sym typeface="Wingdings" panose="05000000000000000000" pitchFamily="2" charset="2"/>
              </a:rPr>
            </a:br>
            <a:r>
              <a:rPr lang="de-DE" dirty="0">
                <a:sym typeface="Wingdings" panose="05000000000000000000" pitchFamily="2" charset="2"/>
              </a:rPr>
              <a:t> ermöglicht rechtliches Vorgehen gegen den Nutzer</a:t>
            </a:r>
          </a:p>
          <a:p>
            <a:pPr lvl="2">
              <a:spcBef>
                <a:spcPts val="1200"/>
              </a:spcBef>
            </a:pPr>
            <a:r>
              <a:rPr lang="de-DE" dirty="0">
                <a:sym typeface="Wingdings" panose="05000000000000000000" pitchFamily="2" charset="2"/>
              </a:rPr>
              <a:t>Rechtsanspruch auf Löschung wenn Betreiber dem Antrag nicht nachkommt</a:t>
            </a:r>
          </a:p>
          <a:p>
            <a:pPr lvl="1">
              <a:spcBef>
                <a:spcPts val="1200"/>
              </a:spcBef>
            </a:pPr>
            <a:r>
              <a:rPr lang="de-DE" dirty="0">
                <a:sym typeface="Wingdings" panose="05000000000000000000" pitchFamily="2" charset="2"/>
              </a:rPr>
              <a:t>Widerspruchsrecht nach Art 21 DSGVO</a:t>
            </a:r>
          </a:p>
          <a:p>
            <a:pPr lvl="2">
              <a:spcBef>
                <a:spcPts val="1200"/>
              </a:spcBef>
            </a:pPr>
            <a:r>
              <a:rPr lang="de-DE" dirty="0">
                <a:sym typeface="Wingdings" panose="05000000000000000000" pitchFamily="2" charset="2"/>
              </a:rPr>
              <a:t>Verantwortliche muss zwingend schutzwürdige Gründe nachweisen</a:t>
            </a:r>
          </a:p>
          <a:p>
            <a:pPr lvl="2"/>
            <a:endParaRPr lang="de-DE" dirty="0">
              <a:sym typeface="Wingdings" panose="05000000000000000000" pitchFamily="2" charset="2"/>
            </a:endParaRPr>
          </a:p>
        </p:txBody>
      </p:sp>
      <p:sp>
        <p:nvSpPr>
          <p:cNvPr id="3" name="Titel 2">
            <a:extLst>
              <a:ext uri="{FF2B5EF4-FFF2-40B4-BE49-F238E27FC236}">
                <a16:creationId xmlns:a16="http://schemas.microsoft.com/office/drawing/2014/main" id="{88F34C68-6A50-4CCD-B679-7FAFADBA1066}"/>
              </a:ext>
            </a:extLst>
          </p:cNvPr>
          <p:cNvSpPr>
            <a:spLocks noGrp="1"/>
          </p:cNvSpPr>
          <p:nvPr>
            <p:ph type="title"/>
          </p:nvPr>
        </p:nvSpPr>
        <p:spPr/>
        <p:txBody>
          <a:bodyPr/>
          <a:lstStyle/>
          <a:p>
            <a:r>
              <a:rPr lang="de-DE" dirty="0"/>
              <a:t>Wie gegen Bewertungen vorgehen?</a:t>
            </a:r>
          </a:p>
        </p:txBody>
      </p:sp>
      <p:sp>
        <p:nvSpPr>
          <p:cNvPr id="4" name="Textfeld 3">
            <a:extLst>
              <a:ext uri="{FF2B5EF4-FFF2-40B4-BE49-F238E27FC236}">
                <a16:creationId xmlns:a16="http://schemas.microsoft.com/office/drawing/2014/main" id="{DC05FEDD-9B6B-45B5-B633-E1F7CBF5EA23}"/>
              </a:ext>
            </a:extLst>
          </p:cNvPr>
          <p:cNvSpPr txBox="1"/>
          <p:nvPr/>
        </p:nvSpPr>
        <p:spPr>
          <a:xfrm>
            <a:off x="11582401" y="6281530"/>
            <a:ext cx="441960" cy="369332"/>
          </a:xfrm>
          <a:prstGeom prst="rect">
            <a:avLst/>
          </a:prstGeom>
          <a:noFill/>
        </p:spPr>
        <p:txBody>
          <a:bodyPr wrap="square" rtlCol="0">
            <a:spAutoFit/>
          </a:bodyPr>
          <a:lstStyle/>
          <a:p>
            <a:r>
              <a:rPr lang="de-DE" dirty="0">
                <a:solidFill>
                  <a:schemeClr val="bg1"/>
                </a:solidFill>
              </a:rPr>
              <a:t>28</a:t>
            </a:r>
          </a:p>
        </p:txBody>
      </p:sp>
    </p:spTree>
    <p:extLst>
      <p:ext uri="{BB962C8B-B14F-4D97-AF65-F5344CB8AC3E}">
        <p14:creationId xmlns:p14="http://schemas.microsoft.com/office/powerpoint/2010/main" val="33222691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7EF89D-D591-AC4A-A7F8-32659C2FB57F}"/>
              </a:ext>
            </a:extLst>
          </p:cNvPr>
          <p:cNvSpPr>
            <a:spLocks noGrp="1"/>
          </p:cNvSpPr>
          <p:nvPr>
            <p:ph type="title"/>
          </p:nvPr>
        </p:nvSpPr>
        <p:spPr>
          <a:xfrm>
            <a:off x="1086554" y="4304016"/>
            <a:ext cx="8905585" cy="567944"/>
          </a:xfrm>
        </p:spPr>
        <p:txBody>
          <a:bodyPr/>
          <a:lstStyle/>
          <a:p>
            <a:r>
              <a:rPr lang="de-DE" dirty="0"/>
              <a:t>Aktuelles zu Bewertungen und Rankings auf Plattformen</a:t>
            </a:r>
          </a:p>
        </p:txBody>
      </p:sp>
      <p:sp>
        <p:nvSpPr>
          <p:cNvPr id="3" name="Titel 1">
            <a:extLst>
              <a:ext uri="{FF2B5EF4-FFF2-40B4-BE49-F238E27FC236}">
                <a16:creationId xmlns:a16="http://schemas.microsoft.com/office/drawing/2014/main" id="{C7B5E7D9-67BC-A74B-BEF7-1CC4FF9226BB}"/>
              </a:ext>
            </a:extLst>
          </p:cNvPr>
          <p:cNvSpPr txBox="1">
            <a:spLocks/>
          </p:cNvSpPr>
          <p:nvPr/>
        </p:nvSpPr>
        <p:spPr>
          <a:xfrm>
            <a:off x="1086553" y="5863851"/>
            <a:ext cx="8905585" cy="5679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5400" kern="1200">
                <a:solidFill>
                  <a:schemeClr val="bg1"/>
                </a:solidFill>
                <a:latin typeface="+mj-lt"/>
                <a:ea typeface="+mj-ea"/>
                <a:cs typeface="+mj-cs"/>
              </a:defRPr>
            </a:lvl1pPr>
          </a:lstStyle>
          <a:p>
            <a:pPr algn="r"/>
            <a:r>
              <a:rPr lang="de-DE" sz="2800" dirty="0"/>
              <a:t>Andreas </a:t>
            </a:r>
            <a:r>
              <a:rPr lang="de-DE" sz="2800" dirty="0" err="1"/>
              <a:t>Kezer</a:t>
            </a:r>
            <a:endParaRPr lang="de-DE" sz="2800" dirty="0"/>
          </a:p>
          <a:p>
            <a:pPr algn="r">
              <a:spcBef>
                <a:spcPts val="400"/>
              </a:spcBef>
            </a:pPr>
            <a:r>
              <a:rPr lang="de-DE" sz="2800" dirty="0"/>
              <a:t>Stefan Knotzer</a:t>
            </a:r>
          </a:p>
        </p:txBody>
      </p:sp>
    </p:spTree>
    <p:extLst>
      <p:ext uri="{BB962C8B-B14F-4D97-AF65-F5344CB8AC3E}">
        <p14:creationId xmlns:p14="http://schemas.microsoft.com/office/powerpoint/2010/main" val="3728007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10B2DD-F6E9-2F41-A06E-D4BE334B72C0}"/>
              </a:ext>
            </a:extLst>
          </p:cNvPr>
          <p:cNvSpPr>
            <a:spLocks noGrp="1"/>
          </p:cNvSpPr>
          <p:nvPr>
            <p:ph type="title"/>
          </p:nvPr>
        </p:nvSpPr>
        <p:spPr>
          <a:xfrm>
            <a:off x="1161505" y="5042091"/>
            <a:ext cx="9906545" cy="567944"/>
          </a:xfrm>
        </p:spPr>
        <p:txBody>
          <a:bodyPr/>
          <a:lstStyle/>
          <a:p>
            <a:r>
              <a:rPr lang="de-DE" dirty="0"/>
              <a:t>Zulässige Bewertungssachverhalte</a:t>
            </a:r>
          </a:p>
        </p:txBody>
      </p:sp>
      <p:sp>
        <p:nvSpPr>
          <p:cNvPr id="3" name="Textplatzhalter 2">
            <a:extLst>
              <a:ext uri="{FF2B5EF4-FFF2-40B4-BE49-F238E27FC236}">
                <a16:creationId xmlns:a16="http://schemas.microsoft.com/office/drawing/2014/main" id="{C541C46E-4756-FE4E-944B-DDB07E3C6888}"/>
              </a:ext>
            </a:extLst>
          </p:cNvPr>
          <p:cNvSpPr>
            <a:spLocks noGrp="1"/>
          </p:cNvSpPr>
          <p:nvPr>
            <p:ph type="body" sz="quarter" idx="10"/>
          </p:nvPr>
        </p:nvSpPr>
        <p:spPr>
          <a:xfrm>
            <a:off x="1197263" y="5776817"/>
            <a:ext cx="6829137" cy="914400"/>
          </a:xfrm>
        </p:spPr>
        <p:txBody>
          <a:bodyPr/>
          <a:lstStyle/>
          <a:p>
            <a:r>
              <a:rPr lang="de-DE" dirty="0"/>
              <a:t>Lehren aus OGH 2.2.2022, 6 Ob 129/21w </a:t>
            </a:r>
            <a:br>
              <a:rPr lang="de-DE" dirty="0"/>
            </a:br>
            <a:r>
              <a:rPr lang="de-DE" dirty="0"/>
              <a:t>(„Lernsieg-App“)</a:t>
            </a:r>
            <a:br>
              <a:rPr lang="de-DE" dirty="0"/>
            </a:br>
            <a:endParaRPr lang="de-DE" dirty="0"/>
          </a:p>
          <a:p>
            <a:endParaRPr lang="de-DE" dirty="0"/>
          </a:p>
          <a:p>
            <a:endParaRPr lang="de-DE" dirty="0"/>
          </a:p>
        </p:txBody>
      </p:sp>
      <p:sp>
        <p:nvSpPr>
          <p:cNvPr id="4" name="Textfeld 3">
            <a:extLst>
              <a:ext uri="{FF2B5EF4-FFF2-40B4-BE49-F238E27FC236}">
                <a16:creationId xmlns:a16="http://schemas.microsoft.com/office/drawing/2014/main" id="{ABE28C21-ABB7-48AF-A240-0F64A0B61E65}"/>
              </a:ext>
            </a:extLst>
          </p:cNvPr>
          <p:cNvSpPr txBox="1"/>
          <p:nvPr/>
        </p:nvSpPr>
        <p:spPr>
          <a:xfrm>
            <a:off x="11666219" y="6281530"/>
            <a:ext cx="175261" cy="369332"/>
          </a:xfrm>
          <a:prstGeom prst="rect">
            <a:avLst/>
          </a:prstGeom>
          <a:noFill/>
        </p:spPr>
        <p:txBody>
          <a:bodyPr wrap="square" rtlCol="0">
            <a:spAutoFit/>
          </a:bodyPr>
          <a:lstStyle/>
          <a:p>
            <a:r>
              <a:rPr lang="de-DE" dirty="0">
                <a:solidFill>
                  <a:schemeClr val="bg1"/>
                </a:solidFill>
              </a:rPr>
              <a:t>3</a:t>
            </a:r>
          </a:p>
        </p:txBody>
      </p:sp>
    </p:spTree>
    <p:extLst>
      <p:ext uri="{BB962C8B-B14F-4D97-AF65-F5344CB8AC3E}">
        <p14:creationId xmlns:p14="http://schemas.microsoft.com/office/powerpoint/2010/main" val="3731887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222BAFB5-A1BC-47E1-BEEC-97BA7B30FC54}"/>
              </a:ext>
            </a:extLst>
          </p:cNvPr>
          <p:cNvSpPr>
            <a:spLocks noGrp="1"/>
          </p:cNvSpPr>
          <p:nvPr>
            <p:ph idx="1"/>
          </p:nvPr>
        </p:nvSpPr>
        <p:spPr>
          <a:xfrm>
            <a:off x="838200" y="1726471"/>
            <a:ext cx="10296646" cy="4619243"/>
          </a:xfrm>
        </p:spPr>
        <p:txBody>
          <a:bodyPr/>
          <a:lstStyle/>
          <a:p>
            <a:r>
              <a:rPr lang="de-DE" sz="2400" dirty="0"/>
              <a:t>App auf der Lehrer bewertet werden</a:t>
            </a:r>
          </a:p>
          <a:p>
            <a:r>
              <a:rPr lang="de-DE" sz="2400" dirty="0"/>
              <a:t>Für die Bewertung muss man sich über eine Telefonnummer registrieren</a:t>
            </a:r>
          </a:p>
          <a:p>
            <a:r>
              <a:rPr lang="de-DE" sz="2400" dirty="0"/>
              <a:t>Es gibt 8 Einzelbewertungen zu den Themen</a:t>
            </a:r>
          </a:p>
          <a:p>
            <a:pPr lvl="1">
              <a:spcBef>
                <a:spcPts val="1000"/>
              </a:spcBef>
            </a:pPr>
            <a:r>
              <a:rPr lang="de-DE" sz="2200" dirty="0"/>
              <a:t>Unterricht</a:t>
            </a:r>
          </a:p>
          <a:p>
            <a:pPr lvl="1"/>
            <a:r>
              <a:rPr lang="de-DE" sz="2200" dirty="0"/>
              <a:t>Fairness </a:t>
            </a:r>
          </a:p>
          <a:p>
            <a:pPr lvl="1"/>
            <a:r>
              <a:rPr lang="de-DE" sz="2200" dirty="0"/>
              <a:t>Respekt</a:t>
            </a:r>
          </a:p>
          <a:p>
            <a:pPr lvl="1"/>
            <a:r>
              <a:rPr lang="de-DE" sz="2200" dirty="0"/>
              <a:t>Motivationsfähigkeit</a:t>
            </a:r>
            <a:endParaRPr lang="de-DE" sz="2200" dirty="0">
              <a:highlight>
                <a:srgbClr val="FFFF00"/>
              </a:highlight>
            </a:endParaRPr>
          </a:p>
          <a:p>
            <a:r>
              <a:rPr lang="de-DE" sz="2400" dirty="0"/>
              <a:t>Aus diesen Einzelbewertungen ergibt sich dann eine Gesamtbewertung </a:t>
            </a:r>
          </a:p>
          <a:p>
            <a:r>
              <a:rPr lang="de-DE" sz="2400" dirty="0"/>
              <a:t>Bewertung erfolgt mit 1 bis 5 Sternen</a:t>
            </a:r>
          </a:p>
          <a:p>
            <a:r>
              <a:rPr lang="de-DE" sz="2400" dirty="0"/>
              <a:t>Bewertung erfolgt ohne Anzeige eines Benutzernamens – daher </a:t>
            </a:r>
            <a:r>
              <a:rPr lang="de-DE" sz="2400" u="sng" dirty="0"/>
              <a:t>anonym</a:t>
            </a:r>
            <a:r>
              <a:rPr lang="de-DE" sz="2400" dirty="0"/>
              <a:t> </a:t>
            </a:r>
          </a:p>
          <a:p>
            <a:endParaRPr lang="de-DE" dirty="0"/>
          </a:p>
          <a:p>
            <a:endParaRPr lang="de-DE" dirty="0"/>
          </a:p>
        </p:txBody>
      </p:sp>
      <p:sp>
        <p:nvSpPr>
          <p:cNvPr id="3" name="Titel 2">
            <a:extLst>
              <a:ext uri="{FF2B5EF4-FFF2-40B4-BE49-F238E27FC236}">
                <a16:creationId xmlns:a16="http://schemas.microsoft.com/office/drawing/2014/main" id="{06D79F43-AF82-431F-8293-7B67CAA63459}"/>
              </a:ext>
            </a:extLst>
          </p:cNvPr>
          <p:cNvSpPr>
            <a:spLocks noGrp="1"/>
          </p:cNvSpPr>
          <p:nvPr>
            <p:ph type="title"/>
          </p:nvPr>
        </p:nvSpPr>
        <p:spPr/>
        <p:txBody>
          <a:bodyPr/>
          <a:lstStyle/>
          <a:p>
            <a:r>
              <a:rPr lang="de-DE" dirty="0"/>
              <a:t>I. </a:t>
            </a:r>
            <a:r>
              <a:rPr lang="de-DE" dirty="0" err="1"/>
              <a:t>Lernsieg</a:t>
            </a:r>
            <a:r>
              <a:rPr lang="de-DE" dirty="0"/>
              <a:t> App - Ausgangsfall</a:t>
            </a:r>
          </a:p>
        </p:txBody>
      </p:sp>
      <p:sp>
        <p:nvSpPr>
          <p:cNvPr id="4" name="Textfeld 3">
            <a:extLst>
              <a:ext uri="{FF2B5EF4-FFF2-40B4-BE49-F238E27FC236}">
                <a16:creationId xmlns:a16="http://schemas.microsoft.com/office/drawing/2014/main" id="{1FF6C934-E4C3-41F9-AFA2-66F66CAF8EA4}"/>
              </a:ext>
            </a:extLst>
          </p:cNvPr>
          <p:cNvSpPr txBox="1"/>
          <p:nvPr/>
        </p:nvSpPr>
        <p:spPr>
          <a:xfrm>
            <a:off x="5319144" y="3145848"/>
            <a:ext cx="4406747" cy="1780487"/>
          </a:xfrm>
          <a:prstGeom prst="rect">
            <a:avLst/>
          </a:prstGeom>
          <a:noFill/>
        </p:spPr>
        <p:txBody>
          <a:bodyPr wrap="square" rtlCol="0">
            <a:spAutoFit/>
          </a:bodyPr>
          <a:lstStyle/>
          <a:p>
            <a:pPr marL="685800" lvl="1" indent="-228600">
              <a:lnSpc>
                <a:spcPct val="90000"/>
              </a:lnSpc>
              <a:spcBef>
                <a:spcPts val="500"/>
              </a:spcBef>
              <a:buClr>
                <a:srgbClr val="DA9A7B"/>
              </a:buClr>
              <a:buFont typeface="Symbol" pitchFamily="2" charset="2"/>
              <a:buChar char="-"/>
            </a:pPr>
            <a:r>
              <a:rPr lang="de-DE" sz="2200" dirty="0">
                <a:solidFill>
                  <a:schemeClr val="bg1">
                    <a:lumMod val="50000"/>
                  </a:schemeClr>
                </a:solidFill>
                <a:latin typeface="+mj-lt"/>
              </a:rPr>
              <a:t>Geduld</a:t>
            </a:r>
          </a:p>
          <a:p>
            <a:pPr marL="685800" lvl="1" indent="-228600">
              <a:lnSpc>
                <a:spcPct val="90000"/>
              </a:lnSpc>
              <a:spcBef>
                <a:spcPts val="500"/>
              </a:spcBef>
              <a:buClr>
                <a:srgbClr val="DA9A7B"/>
              </a:buClr>
              <a:buFont typeface="Symbol" pitchFamily="2" charset="2"/>
              <a:buChar char="-"/>
            </a:pPr>
            <a:r>
              <a:rPr lang="de-DE" sz="2200" dirty="0">
                <a:solidFill>
                  <a:schemeClr val="bg1">
                    <a:lumMod val="50000"/>
                  </a:schemeClr>
                </a:solidFill>
                <a:latin typeface="+mj-lt"/>
              </a:rPr>
              <a:t>Vorbereitung</a:t>
            </a:r>
          </a:p>
          <a:p>
            <a:pPr marL="685800" lvl="1" indent="-228600">
              <a:lnSpc>
                <a:spcPct val="90000"/>
              </a:lnSpc>
              <a:spcBef>
                <a:spcPts val="500"/>
              </a:spcBef>
              <a:buClr>
                <a:srgbClr val="DA9A7B"/>
              </a:buClr>
              <a:buFont typeface="Symbol" pitchFamily="2" charset="2"/>
              <a:buChar char="-"/>
            </a:pPr>
            <a:r>
              <a:rPr lang="de-DE" sz="2200" dirty="0">
                <a:solidFill>
                  <a:schemeClr val="bg1">
                    <a:lumMod val="50000"/>
                  </a:schemeClr>
                </a:solidFill>
                <a:latin typeface="+mj-lt"/>
              </a:rPr>
              <a:t>Durchsetzungsfähigkeit</a:t>
            </a:r>
          </a:p>
          <a:p>
            <a:pPr marL="685800" lvl="1" indent="-228600">
              <a:lnSpc>
                <a:spcPct val="90000"/>
              </a:lnSpc>
              <a:spcBef>
                <a:spcPts val="500"/>
              </a:spcBef>
              <a:buClr>
                <a:srgbClr val="DA9A7B"/>
              </a:buClr>
              <a:buFont typeface="Symbol" pitchFamily="2" charset="2"/>
              <a:buChar char="-"/>
            </a:pPr>
            <a:r>
              <a:rPr lang="de-DE" sz="2200" dirty="0">
                <a:solidFill>
                  <a:schemeClr val="bg1">
                    <a:lumMod val="50000"/>
                  </a:schemeClr>
                </a:solidFill>
                <a:latin typeface="+mj-lt"/>
              </a:rPr>
              <a:t>Pünktlichkeit</a:t>
            </a:r>
          </a:p>
          <a:p>
            <a:pPr marL="285750" indent="-285750">
              <a:buFont typeface="Arial" panose="020B0604020202020204" pitchFamily="34" charset="0"/>
              <a:buChar char="•"/>
            </a:pPr>
            <a:endParaRPr lang="de-DE" dirty="0"/>
          </a:p>
        </p:txBody>
      </p:sp>
      <p:sp>
        <p:nvSpPr>
          <p:cNvPr id="5" name="Textfeld 4">
            <a:extLst>
              <a:ext uri="{FF2B5EF4-FFF2-40B4-BE49-F238E27FC236}">
                <a16:creationId xmlns:a16="http://schemas.microsoft.com/office/drawing/2014/main" id="{6516D8AB-BBA6-4EDB-82C3-FD332CA741A2}"/>
              </a:ext>
            </a:extLst>
          </p:cNvPr>
          <p:cNvSpPr txBox="1"/>
          <p:nvPr/>
        </p:nvSpPr>
        <p:spPr>
          <a:xfrm>
            <a:off x="11658599" y="6281530"/>
            <a:ext cx="178905" cy="369332"/>
          </a:xfrm>
          <a:prstGeom prst="rect">
            <a:avLst/>
          </a:prstGeom>
          <a:noFill/>
        </p:spPr>
        <p:txBody>
          <a:bodyPr wrap="square" rtlCol="0">
            <a:spAutoFit/>
          </a:bodyPr>
          <a:lstStyle/>
          <a:p>
            <a:r>
              <a:rPr lang="de-DE" dirty="0">
                <a:solidFill>
                  <a:schemeClr val="bg1"/>
                </a:solidFill>
              </a:rPr>
              <a:t>4</a:t>
            </a:r>
          </a:p>
        </p:txBody>
      </p:sp>
    </p:spTree>
    <p:extLst>
      <p:ext uri="{BB962C8B-B14F-4D97-AF65-F5344CB8AC3E}">
        <p14:creationId xmlns:p14="http://schemas.microsoft.com/office/powerpoint/2010/main" val="304274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BC09E48-1FD0-427D-BFEA-AF405E667875}"/>
              </a:ext>
            </a:extLst>
          </p:cNvPr>
          <p:cNvSpPr>
            <a:spLocks noGrp="1"/>
          </p:cNvSpPr>
          <p:nvPr>
            <p:ph idx="1"/>
          </p:nvPr>
        </p:nvSpPr>
        <p:spPr>
          <a:xfrm>
            <a:off x="838200" y="1517150"/>
            <a:ext cx="10296646" cy="4938733"/>
          </a:xfrm>
        </p:spPr>
        <p:txBody>
          <a:bodyPr/>
          <a:lstStyle/>
          <a:p>
            <a:pPr>
              <a:spcBef>
                <a:spcPts val="1200"/>
              </a:spcBef>
            </a:pPr>
            <a:endParaRPr lang="de-DE" sz="800" dirty="0"/>
          </a:p>
          <a:p>
            <a:pPr>
              <a:spcBef>
                <a:spcPts val="1200"/>
              </a:spcBef>
            </a:pPr>
            <a:r>
              <a:rPr lang="de-DE" dirty="0"/>
              <a:t>Abweisung des Klagebegehrens</a:t>
            </a:r>
          </a:p>
          <a:p>
            <a:pPr marL="0" indent="0">
              <a:spcBef>
                <a:spcPts val="1200"/>
              </a:spcBef>
              <a:buNone/>
            </a:pPr>
            <a:endParaRPr lang="de-DE" sz="800" dirty="0"/>
          </a:p>
          <a:p>
            <a:pPr>
              <a:spcBef>
                <a:spcPts val="1200"/>
              </a:spcBef>
            </a:pPr>
            <a:r>
              <a:rPr lang="de-DE" dirty="0"/>
              <a:t>Rechtliche Begründung:</a:t>
            </a:r>
          </a:p>
          <a:p>
            <a:pPr>
              <a:spcBef>
                <a:spcPts val="1200"/>
              </a:spcBef>
            </a:pPr>
            <a:endParaRPr lang="de-DE" sz="800" dirty="0"/>
          </a:p>
          <a:p>
            <a:pPr lvl="1">
              <a:spcBef>
                <a:spcPts val="1200"/>
              </a:spcBef>
            </a:pPr>
            <a:r>
              <a:rPr lang="de-DE" sz="2400" dirty="0">
                <a:latin typeface="+mn-lt"/>
              </a:rPr>
              <a:t>Datenverarbeitung ist rechtmäßig </a:t>
            </a:r>
            <a:r>
              <a:rPr lang="de-DE" sz="2400" dirty="0">
                <a:latin typeface="+mn-lt"/>
                <a:sym typeface="Wingdings" panose="05000000000000000000" pitchFamily="2" charset="2"/>
              </a:rPr>
              <a:t> kein Löschungsanspruch des Klägers</a:t>
            </a:r>
            <a:endParaRPr lang="de-DE" sz="2300" dirty="0"/>
          </a:p>
          <a:p>
            <a:pPr lvl="2">
              <a:spcBef>
                <a:spcPts val="1200"/>
              </a:spcBef>
            </a:pPr>
            <a:endParaRPr lang="de-DE" sz="800" dirty="0"/>
          </a:p>
          <a:p>
            <a:pPr lvl="2">
              <a:spcBef>
                <a:spcPts val="1200"/>
              </a:spcBef>
            </a:pPr>
            <a:r>
              <a:rPr lang="de-DE" sz="1900" dirty="0"/>
              <a:t>Es bestehe keine Bindung an die Entscheidung der DSB</a:t>
            </a:r>
          </a:p>
          <a:p>
            <a:pPr lvl="2">
              <a:spcBef>
                <a:spcPts val="1200"/>
              </a:spcBef>
            </a:pPr>
            <a:endParaRPr lang="de-DE" sz="800" dirty="0"/>
          </a:p>
          <a:p>
            <a:pPr lvl="2">
              <a:spcBef>
                <a:spcPts val="1200"/>
              </a:spcBef>
            </a:pPr>
            <a:r>
              <a:rPr lang="de-DE" sz="1900" dirty="0"/>
              <a:t>Es seien keine unrichtigen Daten verarbeitet worden, weil die Meinungen der Nutzer dokumentiert und auf aktuellem Stand gehalten werden</a:t>
            </a:r>
          </a:p>
          <a:p>
            <a:pPr lvl="2">
              <a:spcBef>
                <a:spcPts val="1200"/>
              </a:spcBef>
            </a:pPr>
            <a:endParaRPr lang="de-DE" sz="800" dirty="0"/>
          </a:p>
          <a:p>
            <a:pPr lvl="2">
              <a:spcBef>
                <a:spcPts val="1200"/>
              </a:spcBef>
            </a:pPr>
            <a:r>
              <a:rPr lang="de-DE" sz="1900" dirty="0"/>
              <a:t>Die Interessenabwägung gem Art 6 Abs 1 DSGVO schlage zugunsten des App-Betreibers aus</a:t>
            </a:r>
          </a:p>
          <a:p>
            <a:pPr lvl="2">
              <a:spcBef>
                <a:spcPts val="1200"/>
              </a:spcBef>
            </a:pPr>
            <a:endParaRPr lang="de-DE" sz="1900" dirty="0"/>
          </a:p>
          <a:p>
            <a:pPr lvl="1">
              <a:spcBef>
                <a:spcPts val="1200"/>
              </a:spcBef>
            </a:pPr>
            <a:endParaRPr lang="de-DE" sz="2300" dirty="0">
              <a:highlight>
                <a:srgbClr val="FFFF00"/>
              </a:highlight>
            </a:endParaRPr>
          </a:p>
          <a:p>
            <a:pPr lvl="1">
              <a:spcBef>
                <a:spcPts val="1200"/>
              </a:spcBef>
            </a:pPr>
            <a:endParaRPr lang="de-DE" sz="2200" dirty="0">
              <a:latin typeface="+mn-lt"/>
            </a:endParaRPr>
          </a:p>
          <a:p>
            <a:pPr marL="457200" lvl="1" indent="0">
              <a:spcBef>
                <a:spcPts val="1200"/>
              </a:spcBef>
              <a:buNone/>
            </a:pPr>
            <a:endParaRPr lang="de-DE" sz="2200" dirty="0">
              <a:latin typeface="+mn-lt"/>
              <a:sym typeface="Wingdings" panose="05000000000000000000" pitchFamily="2" charset="2"/>
            </a:endParaRPr>
          </a:p>
          <a:p>
            <a:pPr lvl="1">
              <a:spcBef>
                <a:spcPts val="1200"/>
              </a:spcBef>
            </a:pPr>
            <a:endParaRPr lang="de-DE" sz="2200" dirty="0">
              <a:latin typeface="+mn-lt"/>
            </a:endParaRPr>
          </a:p>
          <a:p>
            <a:pPr lvl="1">
              <a:spcBef>
                <a:spcPts val="1200"/>
              </a:spcBef>
            </a:pPr>
            <a:endParaRPr lang="de-DE" sz="2300" dirty="0"/>
          </a:p>
          <a:p>
            <a:pPr lvl="1"/>
            <a:endParaRPr lang="de-DE" sz="2300" dirty="0"/>
          </a:p>
          <a:p>
            <a:pPr lvl="1"/>
            <a:endParaRPr lang="de-DE" dirty="0"/>
          </a:p>
          <a:p>
            <a:pPr lvl="1"/>
            <a:endParaRPr lang="de-DE" dirty="0"/>
          </a:p>
        </p:txBody>
      </p:sp>
      <p:sp>
        <p:nvSpPr>
          <p:cNvPr id="3" name="Titel 2">
            <a:extLst>
              <a:ext uri="{FF2B5EF4-FFF2-40B4-BE49-F238E27FC236}">
                <a16:creationId xmlns:a16="http://schemas.microsoft.com/office/drawing/2014/main" id="{90485DAD-B282-4E12-86A3-FC67A67A3FF8}"/>
              </a:ext>
            </a:extLst>
          </p:cNvPr>
          <p:cNvSpPr>
            <a:spLocks noGrp="1"/>
          </p:cNvSpPr>
          <p:nvPr>
            <p:ph type="title"/>
          </p:nvPr>
        </p:nvSpPr>
        <p:spPr/>
        <p:txBody>
          <a:bodyPr/>
          <a:lstStyle/>
          <a:p>
            <a:r>
              <a:rPr lang="de-DE" dirty="0"/>
              <a:t>II. Entscheidung des Erstgerichts</a:t>
            </a:r>
          </a:p>
        </p:txBody>
      </p:sp>
      <p:sp>
        <p:nvSpPr>
          <p:cNvPr id="4" name="Textfeld 3">
            <a:extLst>
              <a:ext uri="{FF2B5EF4-FFF2-40B4-BE49-F238E27FC236}">
                <a16:creationId xmlns:a16="http://schemas.microsoft.com/office/drawing/2014/main" id="{9D2194E9-A26B-4FF6-869E-15383FC4F348}"/>
              </a:ext>
            </a:extLst>
          </p:cNvPr>
          <p:cNvSpPr txBox="1"/>
          <p:nvPr/>
        </p:nvSpPr>
        <p:spPr>
          <a:xfrm>
            <a:off x="11658599" y="6281530"/>
            <a:ext cx="178905" cy="369332"/>
          </a:xfrm>
          <a:prstGeom prst="rect">
            <a:avLst/>
          </a:prstGeom>
          <a:noFill/>
        </p:spPr>
        <p:txBody>
          <a:bodyPr wrap="square" rtlCol="0">
            <a:spAutoFit/>
          </a:bodyPr>
          <a:lstStyle/>
          <a:p>
            <a:r>
              <a:rPr lang="de-DE" dirty="0">
                <a:solidFill>
                  <a:schemeClr val="bg1"/>
                </a:solidFill>
              </a:rPr>
              <a:t>5</a:t>
            </a:r>
          </a:p>
        </p:txBody>
      </p:sp>
    </p:spTree>
    <p:extLst>
      <p:ext uri="{BB962C8B-B14F-4D97-AF65-F5344CB8AC3E}">
        <p14:creationId xmlns:p14="http://schemas.microsoft.com/office/powerpoint/2010/main" val="3552451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B409FB89-6AB3-4980-8B6F-D2D4568E43FB}"/>
              </a:ext>
            </a:extLst>
          </p:cNvPr>
          <p:cNvSpPr>
            <a:spLocks noGrp="1"/>
          </p:cNvSpPr>
          <p:nvPr>
            <p:ph idx="1"/>
          </p:nvPr>
        </p:nvSpPr>
        <p:spPr/>
        <p:txBody>
          <a:bodyPr/>
          <a:lstStyle/>
          <a:p>
            <a:pPr>
              <a:spcBef>
                <a:spcPts val="1200"/>
              </a:spcBef>
            </a:pPr>
            <a:r>
              <a:rPr lang="de-DE" sz="2200" dirty="0"/>
              <a:t>Meinungsbildung und Qualitätssicherung wiegen schwerer als die Interessen des Lehrers an uneingeschränkter Geheimhaltung</a:t>
            </a:r>
          </a:p>
          <a:p>
            <a:pPr lvl="1">
              <a:spcBef>
                <a:spcPts val="1200"/>
              </a:spcBef>
            </a:pPr>
            <a:r>
              <a:rPr lang="de-DE" sz="2000" dirty="0"/>
              <a:t>Schüler dürfen sich kritisch mit Lehrer/Unterricht auseinandersetzen</a:t>
            </a:r>
          </a:p>
          <a:p>
            <a:pPr lvl="1">
              <a:spcBef>
                <a:spcPts val="1200"/>
              </a:spcBef>
            </a:pPr>
            <a:r>
              <a:rPr lang="de-DE" sz="2000" dirty="0"/>
              <a:t>Bewertungen gelten nicht als wissenschaftlicher Standard, bieten aber Feedback</a:t>
            </a:r>
          </a:p>
          <a:p>
            <a:pPr>
              <a:spcBef>
                <a:spcPts val="1200"/>
              </a:spcBef>
            </a:pPr>
            <a:r>
              <a:rPr lang="de-DE" sz="2200" dirty="0"/>
              <a:t>Diese Ziele werden nicht erreicht – es wird nicht überprüft, ob ein bewertender Nutzer tatsächlich vom Lehrer unterrichtet worden </a:t>
            </a:r>
            <a:r>
              <a:rPr lang="de-DE" dirty="0"/>
              <a:t>ist</a:t>
            </a:r>
          </a:p>
          <a:p>
            <a:pPr lvl="1">
              <a:spcBef>
                <a:spcPts val="1200"/>
              </a:spcBef>
            </a:pPr>
            <a:r>
              <a:rPr lang="de-DE" sz="2000" dirty="0"/>
              <a:t>Kein schutzwürdiges Interesse an Bewertungen von Außenstehenden</a:t>
            </a:r>
          </a:p>
          <a:p>
            <a:pPr lvl="1">
              <a:spcBef>
                <a:spcPts val="1200"/>
              </a:spcBef>
            </a:pPr>
            <a:r>
              <a:rPr lang="de-DE" sz="2000" dirty="0"/>
              <a:t>Gefahr, dass Lehrer in schlechtes Bild gerückt wird</a:t>
            </a:r>
          </a:p>
          <a:p>
            <a:pPr lvl="1">
              <a:spcBef>
                <a:spcPts val="1200"/>
              </a:spcBef>
              <a:buFont typeface="Wingdings" panose="05000000000000000000" pitchFamily="2" charset="2"/>
              <a:buChar char="à"/>
            </a:pPr>
            <a:r>
              <a:rPr lang="de-DE" sz="2000" dirty="0">
                <a:sym typeface="Wingdings" panose="05000000000000000000" pitchFamily="2" charset="2"/>
              </a:rPr>
              <a:t> kein berechtigtes Interesse iSd Art 6 Abs 1 lit f DSGVO und § 16 ABGB</a:t>
            </a:r>
          </a:p>
          <a:p>
            <a:pPr>
              <a:spcBef>
                <a:spcPts val="1200"/>
              </a:spcBef>
            </a:pPr>
            <a:r>
              <a:rPr lang="de-DE" sz="2200" dirty="0">
                <a:sym typeface="Wingdings" panose="05000000000000000000" pitchFamily="2" charset="2"/>
              </a:rPr>
              <a:t>Ordentliche Revision zugelassen – keine höchstgerichtliche </a:t>
            </a:r>
            <a:r>
              <a:rPr lang="de-DE" sz="2200" dirty="0" err="1">
                <a:sym typeface="Wingdings" panose="05000000000000000000" pitchFamily="2" charset="2"/>
              </a:rPr>
              <a:t>Rspr</a:t>
            </a:r>
            <a:r>
              <a:rPr lang="de-DE" sz="2200" dirty="0">
                <a:sym typeface="Wingdings" panose="05000000000000000000" pitchFamily="2" charset="2"/>
              </a:rPr>
              <a:t> zur Frage ob und unter welchen Voraussetzungen Lehrer unter Nennung ihres Namens online bewertet werden dürfen</a:t>
            </a:r>
          </a:p>
        </p:txBody>
      </p:sp>
      <p:sp>
        <p:nvSpPr>
          <p:cNvPr id="3" name="Titel 2">
            <a:extLst>
              <a:ext uri="{FF2B5EF4-FFF2-40B4-BE49-F238E27FC236}">
                <a16:creationId xmlns:a16="http://schemas.microsoft.com/office/drawing/2014/main" id="{42D49CE8-E3BD-4CCB-A0E6-2B2F048432ED}"/>
              </a:ext>
            </a:extLst>
          </p:cNvPr>
          <p:cNvSpPr>
            <a:spLocks noGrp="1"/>
          </p:cNvSpPr>
          <p:nvPr>
            <p:ph type="title"/>
          </p:nvPr>
        </p:nvSpPr>
        <p:spPr/>
        <p:txBody>
          <a:bodyPr/>
          <a:lstStyle/>
          <a:p>
            <a:r>
              <a:rPr lang="de-DE" dirty="0"/>
              <a:t>III. Entscheidung des Berufungsgerichts</a:t>
            </a:r>
          </a:p>
        </p:txBody>
      </p:sp>
      <p:sp>
        <p:nvSpPr>
          <p:cNvPr id="4" name="Textfeld 3">
            <a:extLst>
              <a:ext uri="{FF2B5EF4-FFF2-40B4-BE49-F238E27FC236}">
                <a16:creationId xmlns:a16="http://schemas.microsoft.com/office/drawing/2014/main" id="{F2CD5060-4115-4AA9-8F52-8566A1D2D87D}"/>
              </a:ext>
            </a:extLst>
          </p:cNvPr>
          <p:cNvSpPr txBox="1"/>
          <p:nvPr/>
        </p:nvSpPr>
        <p:spPr>
          <a:xfrm>
            <a:off x="11658599" y="6281530"/>
            <a:ext cx="178905" cy="369332"/>
          </a:xfrm>
          <a:prstGeom prst="rect">
            <a:avLst/>
          </a:prstGeom>
          <a:noFill/>
        </p:spPr>
        <p:txBody>
          <a:bodyPr wrap="square" rtlCol="0">
            <a:spAutoFit/>
          </a:bodyPr>
          <a:lstStyle/>
          <a:p>
            <a:r>
              <a:rPr lang="de-DE" dirty="0">
                <a:solidFill>
                  <a:schemeClr val="bg1"/>
                </a:solidFill>
              </a:rPr>
              <a:t>6</a:t>
            </a:r>
          </a:p>
        </p:txBody>
      </p:sp>
    </p:spTree>
    <p:extLst>
      <p:ext uri="{BB962C8B-B14F-4D97-AF65-F5344CB8AC3E}">
        <p14:creationId xmlns:p14="http://schemas.microsoft.com/office/powerpoint/2010/main" val="710640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4BD1C2FF-966E-4F9E-890E-A1E24AB2CDD2}"/>
              </a:ext>
            </a:extLst>
          </p:cNvPr>
          <p:cNvSpPr>
            <a:spLocks noGrp="1"/>
          </p:cNvSpPr>
          <p:nvPr>
            <p:ph idx="1"/>
          </p:nvPr>
        </p:nvSpPr>
        <p:spPr>
          <a:xfrm>
            <a:off x="838200" y="1660370"/>
            <a:ext cx="10296646" cy="4762463"/>
          </a:xfrm>
        </p:spPr>
        <p:txBody>
          <a:bodyPr/>
          <a:lstStyle/>
          <a:p>
            <a:pPr marL="0" indent="0">
              <a:buNone/>
            </a:pPr>
            <a:r>
              <a:rPr lang="de-DE" dirty="0"/>
              <a:t>Rechtliche Beurteilung</a:t>
            </a:r>
          </a:p>
          <a:p>
            <a:r>
              <a:rPr lang="de-DE" dirty="0"/>
              <a:t>Revision des Klägers ist nicht berechtigt, jene des Beklagten berechtigt</a:t>
            </a:r>
          </a:p>
          <a:p>
            <a:pPr marL="228600" lvl="1">
              <a:spcBef>
                <a:spcPts val="1000"/>
              </a:spcBef>
              <a:buFont typeface="Arial" panose="020B0604020202020204" pitchFamily="34" charset="0"/>
              <a:buChar char="•"/>
            </a:pPr>
            <a:r>
              <a:rPr lang="de-DE" sz="2600" dirty="0">
                <a:latin typeface="+mn-lt"/>
              </a:rPr>
              <a:t>Zur Bindung an die Entscheidung der DSB im Zivilverfahren</a:t>
            </a:r>
          </a:p>
          <a:p>
            <a:pPr lvl="1">
              <a:spcBef>
                <a:spcPts val="1000"/>
              </a:spcBef>
            </a:pPr>
            <a:r>
              <a:rPr lang="de-DE" dirty="0"/>
              <a:t>Zivilgericht ist an Bescheide gebunden wenn:</a:t>
            </a:r>
          </a:p>
          <a:p>
            <a:pPr lvl="2">
              <a:spcBef>
                <a:spcPts val="1000"/>
              </a:spcBef>
            </a:pPr>
            <a:r>
              <a:rPr lang="de-DE" sz="2200" dirty="0"/>
              <a:t>Bescheide rechtsgestaltende oder Tatbestandswirkung hinsichtlich eines Zivilverfahrens entfalten oder</a:t>
            </a:r>
          </a:p>
          <a:p>
            <a:pPr lvl="2">
              <a:spcBef>
                <a:spcPts val="1000"/>
              </a:spcBef>
            </a:pPr>
            <a:r>
              <a:rPr lang="de-DE" sz="2200" dirty="0"/>
              <a:t>Verwaltungsbehörde über eine im Zivilverfahren zu prüfende Vorfrage als Hauptfrage entscheidet.</a:t>
            </a:r>
          </a:p>
          <a:p>
            <a:pPr lvl="1">
              <a:spcBef>
                <a:spcPts val="1000"/>
              </a:spcBef>
            </a:pPr>
            <a:r>
              <a:rPr lang="de-DE" dirty="0"/>
              <a:t>Im gegebenen Fall keine Bindung:</a:t>
            </a:r>
          </a:p>
          <a:p>
            <a:pPr lvl="2">
              <a:spcBef>
                <a:spcPts val="1000"/>
              </a:spcBef>
            </a:pPr>
            <a:r>
              <a:rPr lang="de-DE" sz="2200" dirty="0"/>
              <a:t>Entscheidung der DSB hat keine rechtsgestaltende oder Tatbestandswirkung</a:t>
            </a:r>
          </a:p>
          <a:p>
            <a:pPr lvl="2">
              <a:spcBef>
                <a:spcPts val="1000"/>
              </a:spcBef>
            </a:pPr>
            <a:r>
              <a:rPr lang="de-DE" sz="2200" dirty="0"/>
              <a:t>DSB behandelt keine präjudizielle Vorfrage</a:t>
            </a:r>
          </a:p>
        </p:txBody>
      </p:sp>
      <p:sp>
        <p:nvSpPr>
          <p:cNvPr id="3" name="Titel 2">
            <a:extLst>
              <a:ext uri="{FF2B5EF4-FFF2-40B4-BE49-F238E27FC236}">
                <a16:creationId xmlns:a16="http://schemas.microsoft.com/office/drawing/2014/main" id="{16E1FB62-696F-4B7A-B165-DA7B279DA2A7}"/>
              </a:ext>
            </a:extLst>
          </p:cNvPr>
          <p:cNvSpPr>
            <a:spLocks noGrp="1"/>
          </p:cNvSpPr>
          <p:nvPr>
            <p:ph type="title"/>
          </p:nvPr>
        </p:nvSpPr>
        <p:spPr/>
        <p:txBody>
          <a:bodyPr/>
          <a:lstStyle/>
          <a:p>
            <a:r>
              <a:rPr lang="de-DE" dirty="0"/>
              <a:t>IV. Entscheidung des OGH 6 Ob 129/21w</a:t>
            </a:r>
          </a:p>
        </p:txBody>
      </p:sp>
      <p:sp>
        <p:nvSpPr>
          <p:cNvPr id="4" name="Textfeld 3">
            <a:extLst>
              <a:ext uri="{FF2B5EF4-FFF2-40B4-BE49-F238E27FC236}">
                <a16:creationId xmlns:a16="http://schemas.microsoft.com/office/drawing/2014/main" id="{B63AD815-158C-4796-909A-937CC1A8825A}"/>
              </a:ext>
            </a:extLst>
          </p:cNvPr>
          <p:cNvSpPr txBox="1"/>
          <p:nvPr/>
        </p:nvSpPr>
        <p:spPr>
          <a:xfrm>
            <a:off x="11658599" y="6281530"/>
            <a:ext cx="178905" cy="369332"/>
          </a:xfrm>
          <a:prstGeom prst="rect">
            <a:avLst/>
          </a:prstGeom>
          <a:noFill/>
        </p:spPr>
        <p:txBody>
          <a:bodyPr wrap="square" rtlCol="0">
            <a:spAutoFit/>
          </a:bodyPr>
          <a:lstStyle/>
          <a:p>
            <a:r>
              <a:rPr lang="de-DE" dirty="0">
                <a:solidFill>
                  <a:schemeClr val="bg1"/>
                </a:solidFill>
              </a:rPr>
              <a:t>7</a:t>
            </a:r>
          </a:p>
        </p:txBody>
      </p:sp>
    </p:spTree>
    <p:extLst>
      <p:ext uri="{BB962C8B-B14F-4D97-AF65-F5344CB8AC3E}">
        <p14:creationId xmlns:p14="http://schemas.microsoft.com/office/powerpoint/2010/main" val="92716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125A9A9-08AA-4B65-AD13-30F78230D669}"/>
              </a:ext>
            </a:extLst>
          </p:cNvPr>
          <p:cNvSpPr>
            <a:spLocks noGrp="1"/>
          </p:cNvSpPr>
          <p:nvPr>
            <p:ph idx="1"/>
          </p:nvPr>
        </p:nvSpPr>
        <p:spPr>
          <a:xfrm>
            <a:off x="838200" y="1704439"/>
            <a:ext cx="10296646" cy="4652294"/>
          </a:xfrm>
        </p:spPr>
        <p:txBody>
          <a:bodyPr/>
          <a:lstStyle/>
          <a:p>
            <a:pPr marL="228600" lvl="1">
              <a:spcBef>
                <a:spcPts val="1000"/>
              </a:spcBef>
              <a:buFont typeface="Arial" panose="020B0604020202020204" pitchFamily="34" charset="0"/>
              <a:buChar char="•"/>
            </a:pPr>
            <a:r>
              <a:rPr lang="de-DE" sz="2600" dirty="0">
                <a:latin typeface="+mn-lt"/>
              </a:rPr>
              <a:t>„Medienprivileg“</a:t>
            </a:r>
          </a:p>
          <a:p>
            <a:pPr lvl="1">
              <a:spcBef>
                <a:spcPts val="1000"/>
              </a:spcBef>
            </a:pPr>
            <a:r>
              <a:rPr lang="de-DE" dirty="0"/>
              <a:t>Art 85 Abs 1 DSGVO enthält eine Öffnungsklausel – Mitgliedsstaaten sollen Datenschutz mit dem Recht auf Meinungsfreiheit aufeinander abstimmen </a:t>
            </a:r>
            <a:br>
              <a:rPr lang="de-DE" dirty="0"/>
            </a:br>
            <a:r>
              <a:rPr lang="de-DE" dirty="0"/>
              <a:t>(in Österreich § 9 DSG)</a:t>
            </a:r>
          </a:p>
          <a:p>
            <a:pPr lvl="1">
              <a:spcBef>
                <a:spcPts val="1000"/>
              </a:spcBef>
            </a:pPr>
            <a:r>
              <a:rPr lang="de-DE" dirty="0"/>
              <a:t>„journalistische Zwecke“ sind nach </a:t>
            </a:r>
            <a:r>
              <a:rPr lang="de-DE" dirty="0" err="1"/>
              <a:t>Rspr</a:t>
            </a:r>
            <a:r>
              <a:rPr lang="de-DE" dirty="0"/>
              <a:t> des EuGH weit auszulegen</a:t>
            </a:r>
          </a:p>
          <a:p>
            <a:pPr lvl="1">
              <a:spcBef>
                <a:spcPts val="1000"/>
              </a:spcBef>
            </a:pPr>
            <a:r>
              <a:rPr lang="de-DE" dirty="0"/>
              <a:t>Laut </a:t>
            </a:r>
            <a:r>
              <a:rPr lang="de-DE" dirty="0" err="1"/>
              <a:t>Lit</a:t>
            </a:r>
            <a:r>
              <a:rPr lang="de-DE" dirty="0"/>
              <a:t> erfüllen Bewertungsplattformen nicht das Mindestmaß an journalistischer Bearbeitung und meinungsbildender Wirkung</a:t>
            </a:r>
          </a:p>
          <a:p>
            <a:pPr lvl="1">
              <a:spcBef>
                <a:spcPts val="1000"/>
              </a:spcBef>
            </a:pPr>
            <a:r>
              <a:rPr lang="de-DE" dirty="0"/>
              <a:t>Laut OGH war Medienprivileg im vorliegenden Verfahren nicht einschlägig</a:t>
            </a:r>
          </a:p>
          <a:p>
            <a:pPr lvl="1">
              <a:spcBef>
                <a:spcPts val="1000"/>
              </a:spcBef>
            </a:pPr>
            <a:r>
              <a:rPr lang="de-DE" dirty="0"/>
              <a:t>Vorlage an den EuGH war nicht notwendig, Beurteilung der Öffnungsklausel obliege nationalen Gerichten</a:t>
            </a:r>
          </a:p>
          <a:p>
            <a:endParaRPr lang="de-DE" dirty="0"/>
          </a:p>
        </p:txBody>
      </p:sp>
      <p:sp>
        <p:nvSpPr>
          <p:cNvPr id="3" name="Titel 2">
            <a:extLst>
              <a:ext uri="{FF2B5EF4-FFF2-40B4-BE49-F238E27FC236}">
                <a16:creationId xmlns:a16="http://schemas.microsoft.com/office/drawing/2014/main" id="{A7B3AE62-A926-49D3-8F6C-86CCA47A39D4}"/>
              </a:ext>
            </a:extLst>
          </p:cNvPr>
          <p:cNvSpPr>
            <a:spLocks noGrp="1"/>
          </p:cNvSpPr>
          <p:nvPr>
            <p:ph type="title"/>
          </p:nvPr>
        </p:nvSpPr>
        <p:spPr/>
        <p:txBody>
          <a:bodyPr/>
          <a:lstStyle/>
          <a:p>
            <a:r>
              <a:rPr lang="de-DE" dirty="0"/>
              <a:t>IV. Entscheidung des OGH 6 Ob 129/21w</a:t>
            </a:r>
          </a:p>
        </p:txBody>
      </p:sp>
      <p:sp>
        <p:nvSpPr>
          <p:cNvPr id="4" name="Textfeld 3">
            <a:extLst>
              <a:ext uri="{FF2B5EF4-FFF2-40B4-BE49-F238E27FC236}">
                <a16:creationId xmlns:a16="http://schemas.microsoft.com/office/drawing/2014/main" id="{2695897D-579E-4A83-83F9-AB515482A61E}"/>
              </a:ext>
            </a:extLst>
          </p:cNvPr>
          <p:cNvSpPr txBox="1"/>
          <p:nvPr/>
        </p:nvSpPr>
        <p:spPr>
          <a:xfrm>
            <a:off x="11658599" y="6281530"/>
            <a:ext cx="178905" cy="369332"/>
          </a:xfrm>
          <a:prstGeom prst="rect">
            <a:avLst/>
          </a:prstGeom>
          <a:noFill/>
        </p:spPr>
        <p:txBody>
          <a:bodyPr wrap="square" rtlCol="0">
            <a:spAutoFit/>
          </a:bodyPr>
          <a:lstStyle/>
          <a:p>
            <a:r>
              <a:rPr lang="de-DE" dirty="0">
                <a:solidFill>
                  <a:schemeClr val="bg1"/>
                </a:solidFill>
              </a:rPr>
              <a:t>8</a:t>
            </a:r>
          </a:p>
        </p:txBody>
      </p:sp>
    </p:spTree>
    <p:extLst>
      <p:ext uri="{BB962C8B-B14F-4D97-AF65-F5344CB8AC3E}">
        <p14:creationId xmlns:p14="http://schemas.microsoft.com/office/powerpoint/2010/main" val="21611879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FD0E25A-7CA3-470A-B1AB-BD6FB69CDE30}"/>
              </a:ext>
            </a:extLst>
          </p:cNvPr>
          <p:cNvSpPr>
            <a:spLocks noGrp="1"/>
          </p:cNvSpPr>
          <p:nvPr>
            <p:ph idx="1"/>
          </p:nvPr>
        </p:nvSpPr>
        <p:spPr>
          <a:xfrm>
            <a:off x="838200" y="1671388"/>
            <a:ext cx="10296646" cy="4927716"/>
          </a:xfrm>
        </p:spPr>
        <p:txBody>
          <a:bodyPr/>
          <a:lstStyle/>
          <a:p>
            <a:r>
              <a:rPr lang="de-DE" sz="2600" dirty="0">
                <a:latin typeface="+mn-lt"/>
              </a:rPr>
              <a:t>Zulässigkeit der Datenverarbeitung </a:t>
            </a:r>
            <a:r>
              <a:rPr lang="de-DE" sz="2600" dirty="0" err="1">
                <a:latin typeface="+mn-lt"/>
              </a:rPr>
              <a:t>iSd</a:t>
            </a:r>
            <a:r>
              <a:rPr lang="de-DE" sz="2600" dirty="0">
                <a:latin typeface="+mn-lt"/>
              </a:rPr>
              <a:t> Art 6 Abs 1 </a:t>
            </a:r>
            <a:r>
              <a:rPr lang="de-DE" sz="2600" dirty="0" err="1">
                <a:latin typeface="+mn-lt"/>
              </a:rPr>
              <a:t>lit</a:t>
            </a:r>
            <a:r>
              <a:rPr lang="de-DE" sz="2600" dirty="0">
                <a:latin typeface="+mn-lt"/>
              </a:rPr>
              <a:t> f DSGVO</a:t>
            </a:r>
          </a:p>
          <a:p>
            <a:pPr lvl="1">
              <a:spcBef>
                <a:spcPts val="1000"/>
              </a:spcBef>
            </a:pPr>
            <a:r>
              <a:rPr lang="de-DE" dirty="0"/>
              <a:t>Verarbeitung personenbezogener Daten nach Art 6 Abs 1 </a:t>
            </a:r>
            <a:r>
              <a:rPr lang="de-DE" dirty="0" err="1"/>
              <a:t>lit</a:t>
            </a:r>
            <a:r>
              <a:rPr lang="de-DE" dirty="0"/>
              <a:t> f DSGVO zulässig wenn</a:t>
            </a:r>
          </a:p>
          <a:p>
            <a:pPr lvl="2">
              <a:spcBef>
                <a:spcPts val="800"/>
              </a:spcBef>
            </a:pPr>
            <a:r>
              <a:rPr lang="de-DE" dirty="0"/>
              <a:t>Berechtigtes Interesse wahrgenommen wird,</a:t>
            </a:r>
          </a:p>
          <a:p>
            <a:pPr lvl="2">
              <a:spcBef>
                <a:spcPts val="800"/>
              </a:spcBef>
            </a:pPr>
            <a:r>
              <a:rPr lang="de-DE" dirty="0"/>
              <a:t>Datenverarbeitung zur Verwirklichung dieses Interesses erforderlich ist (</a:t>
            </a:r>
            <a:r>
              <a:rPr lang="de-DE" dirty="0" err="1"/>
              <a:t>dh</a:t>
            </a:r>
            <a:r>
              <a:rPr lang="de-DE" dirty="0"/>
              <a:t> es stehen keine gelinderen Mittel zur Verfügung) </a:t>
            </a:r>
            <a:r>
              <a:rPr lang="de-DE" b="1" dirty="0"/>
              <a:t>und</a:t>
            </a:r>
          </a:p>
          <a:p>
            <a:pPr lvl="2">
              <a:spcBef>
                <a:spcPts val="800"/>
              </a:spcBef>
            </a:pPr>
            <a:r>
              <a:rPr lang="de-DE" dirty="0"/>
              <a:t>Interessen der Person, deren Daten geschützt werden sollen, nicht überwiegen.</a:t>
            </a:r>
            <a:r>
              <a:rPr lang="de-DE" b="1" dirty="0"/>
              <a:t>	</a:t>
            </a:r>
          </a:p>
          <a:p>
            <a:pPr lvl="1">
              <a:spcBef>
                <a:spcPts val="800"/>
              </a:spcBef>
            </a:pPr>
            <a:r>
              <a:rPr lang="de-DE" dirty="0"/>
              <a:t>Berechtigtes Interesse: </a:t>
            </a:r>
          </a:p>
          <a:p>
            <a:pPr lvl="2">
              <a:spcBef>
                <a:spcPts val="800"/>
              </a:spcBef>
            </a:pPr>
            <a:r>
              <a:rPr lang="de-DE" dirty="0"/>
              <a:t>Umfasst werden rechtliche, wirtschaftliche und ideelle Interessen </a:t>
            </a:r>
          </a:p>
          <a:p>
            <a:pPr lvl="2">
              <a:spcBef>
                <a:spcPts val="800"/>
              </a:spcBef>
            </a:pPr>
            <a:r>
              <a:rPr lang="de-DE" dirty="0"/>
              <a:t>Hier Recht auf Meinungs- und Informationsfreiheit betroffen</a:t>
            </a:r>
          </a:p>
          <a:p>
            <a:pPr lvl="2">
              <a:spcBef>
                <a:spcPts val="800"/>
              </a:spcBef>
            </a:pPr>
            <a:r>
              <a:rPr lang="de-DE" dirty="0"/>
              <a:t>Bewertungen führen zu Verbesserung von Transparenz und Qualität der Ausbildung</a:t>
            </a:r>
          </a:p>
          <a:p>
            <a:pPr lvl="2">
              <a:spcBef>
                <a:spcPts val="800"/>
              </a:spcBef>
            </a:pPr>
            <a:r>
              <a:rPr lang="de-DE" dirty="0"/>
              <a:t>In demokratischer Gesellschaft haben Betroffene Möglichkeit Kritik an den handelnden Personen zu äußern und in Erfahrung zu bringen</a:t>
            </a:r>
          </a:p>
          <a:p>
            <a:pPr lvl="2"/>
            <a:endParaRPr lang="de-DE" dirty="0"/>
          </a:p>
        </p:txBody>
      </p:sp>
      <p:sp>
        <p:nvSpPr>
          <p:cNvPr id="3" name="Titel 2">
            <a:extLst>
              <a:ext uri="{FF2B5EF4-FFF2-40B4-BE49-F238E27FC236}">
                <a16:creationId xmlns:a16="http://schemas.microsoft.com/office/drawing/2014/main" id="{5D3711B0-1DF7-439A-8170-4412674F0DB4}"/>
              </a:ext>
            </a:extLst>
          </p:cNvPr>
          <p:cNvSpPr>
            <a:spLocks noGrp="1"/>
          </p:cNvSpPr>
          <p:nvPr>
            <p:ph type="title"/>
          </p:nvPr>
        </p:nvSpPr>
        <p:spPr/>
        <p:txBody>
          <a:bodyPr/>
          <a:lstStyle/>
          <a:p>
            <a:r>
              <a:rPr lang="de-DE" dirty="0"/>
              <a:t>IV. Entscheidung des OGH 6 Ob 129/21w</a:t>
            </a:r>
          </a:p>
        </p:txBody>
      </p:sp>
      <p:sp>
        <p:nvSpPr>
          <p:cNvPr id="4" name="Textfeld 3">
            <a:extLst>
              <a:ext uri="{FF2B5EF4-FFF2-40B4-BE49-F238E27FC236}">
                <a16:creationId xmlns:a16="http://schemas.microsoft.com/office/drawing/2014/main" id="{059FFAEA-C5B6-47D3-9C72-F7DEE2DE64E9}"/>
              </a:ext>
            </a:extLst>
          </p:cNvPr>
          <p:cNvSpPr txBox="1"/>
          <p:nvPr/>
        </p:nvSpPr>
        <p:spPr>
          <a:xfrm>
            <a:off x="11658599" y="6281530"/>
            <a:ext cx="178905" cy="369332"/>
          </a:xfrm>
          <a:prstGeom prst="rect">
            <a:avLst/>
          </a:prstGeom>
          <a:noFill/>
        </p:spPr>
        <p:txBody>
          <a:bodyPr wrap="square" rtlCol="0">
            <a:spAutoFit/>
          </a:bodyPr>
          <a:lstStyle/>
          <a:p>
            <a:r>
              <a:rPr lang="de-DE" dirty="0">
                <a:solidFill>
                  <a:schemeClr val="bg1"/>
                </a:solidFill>
              </a:rPr>
              <a:t>9</a:t>
            </a:r>
          </a:p>
        </p:txBody>
      </p:sp>
    </p:spTree>
    <p:extLst>
      <p:ext uri="{BB962C8B-B14F-4D97-AF65-F5344CB8AC3E}">
        <p14:creationId xmlns:p14="http://schemas.microsoft.com/office/powerpoint/2010/main" val="665334825"/>
      </p:ext>
    </p:extLst>
  </p:cSld>
  <p:clrMapOvr>
    <a:masterClrMapping/>
  </p:clrMapOvr>
</p:sld>
</file>

<file path=ppt/theme/theme1.xml><?xml version="1.0" encoding="utf-8"?>
<a:theme xmlns:a="http://schemas.openxmlformats.org/drawingml/2006/main" name="Folienmaster SM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lienmaster SMS" id="{06FA10F3-DE3E-4333-BFAA-8DC0D9A8406E}" vid="{390A2D9E-DAF9-4BFD-BD1D-651BB60D28E1}"/>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Folienmaster SMS</Template>
  <TotalTime>0</TotalTime>
  <Words>2112</Words>
  <Application>Microsoft Macintosh PowerPoint</Application>
  <PresentationFormat>Breitbild</PresentationFormat>
  <Paragraphs>293</Paragraphs>
  <Slides>29</Slides>
  <Notes>18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29</vt:i4>
      </vt:variant>
    </vt:vector>
  </HeadingPairs>
  <TitlesOfParts>
    <vt:vector size="36" baseType="lpstr">
      <vt:lpstr>Arial</vt:lpstr>
      <vt:lpstr>Calibri</vt:lpstr>
      <vt:lpstr>Calibri Light</vt:lpstr>
      <vt:lpstr>Courier New</vt:lpstr>
      <vt:lpstr>Symbol</vt:lpstr>
      <vt:lpstr>Wingdings</vt:lpstr>
      <vt:lpstr>Folienmaster SMS</vt:lpstr>
      <vt:lpstr>Aktuelles zu Bewertungen und Rankings auf Plattformen</vt:lpstr>
      <vt:lpstr>Inhalte &amp; Gliederung</vt:lpstr>
      <vt:lpstr>Zulässige Bewertungssachverhalte</vt:lpstr>
      <vt:lpstr>I. Lernsieg App - Ausgangsfall</vt:lpstr>
      <vt:lpstr>II. Entscheidung des Erstgerichts</vt:lpstr>
      <vt:lpstr>III. Entscheidung des Berufungsgerichts</vt:lpstr>
      <vt:lpstr>IV. Entscheidung des OGH 6 Ob 129/21w</vt:lpstr>
      <vt:lpstr>IV. Entscheidung des OGH 6 Ob 129/21w</vt:lpstr>
      <vt:lpstr>IV. Entscheidung des OGH 6 Ob 129/21w</vt:lpstr>
      <vt:lpstr>IV. Entscheidung des OGH 6 Ob 129/21w</vt:lpstr>
      <vt:lpstr>IV. Entscheidung des OGH 6 Ob 129/21w</vt:lpstr>
      <vt:lpstr>IV. Entscheidung des OGH 6 Ob 129/21w</vt:lpstr>
      <vt:lpstr>IV. Entscheidung des OGH 6 Ob 129/21w</vt:lpstr>
      <vt:lpstr>IV. Entscheidung des OGH 6 Ob 129/21w</vt:lpstr>
      <vt:lpstr>Bewertungen bewerten</vt:lpstr>
      <vt:lpstr>OGH 10.9.2020, 6 Ob 135/20a – Makler</vt:lpstr>
      <vt:lpstr>OGH 20.10.2021, 6 Ob 143/21d - Anwältin </vt:lpstr>
      <vt:lpstr>Aufgeworfene Themen</vt:lpstr>
      <vt:lpstr>I. Online-Bewertungen nach § 1330 ABGB</vt:lpstr>
      <vt:lpstr>II. Sternebewertungen</vt:lpstr>
      <vt:lpstr>Auszug aus 6 Ob 135/20a  </vt:lpstr>
      <vt:lpstr>III. Online-Bewertung und Schadenersatz</vt:lpstr>
      <vt:lpstr>III. Online-Bewertung und Schadenersatz</vt:lpstr>
      <vt:lpstr>Praxisbetrachtung</vt:lpstr>
      <vt:lpstr>Wie gegen Bewertungen vorgehen?</vt:lpstr>
      <vt:lpstr>Wie gegen Bewertungen vorgehen?</vt:lpstr>
      <vt:lpstr>Wie gegen Bewertungen vorgehen?</vt:lpstr>
      <vt:lpstr>Wie gegen Bewertungen vorgehen?</vt:lpstr>
      <vt:lpstr>Aktuelles zu Bewertungen und Rankings auf Plattformen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2022-04-30T17:21:49Z</dcterms:created>
  <dcterms:modified xsi:type="dcterms:W3CDTF">2022-05-01T18:34:11Z</dcterms:modified>
</cp:coreProperties>
</file>